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85" r:id="rId5"/>
    <p:sldId id="296" r:id="rId6"/>
    <p:sldId id="290" r:id="rId7"/>
    <p:sldId id="283" r:id="rId8"/>
    <p:sldId id="293" r:id="rId9"/>
    <p:sldId id="284" r:id="rId10"/>
    <p:sldId id="274" r:id="rId11"/>
    <p:sldId id="295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86347B-891A-8A1F-6477-F033FB9DB23F}" name="Sara Amelang" initials="SA" userId="S::samelang@psychiatrist.com::116c50cc-defc-4372-80aa-930b268589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DF1"/>
    <a:srgbClr val="FDE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0ED71-9763-47F6-994D-89A50C1BD89E}" v="15" dt="2026-04-13T20:56:51.637"/>
    <p1510:client id="{FC70471D-1ED1-4233-9CC1-4B31CE895203}" v="16" dt="2026-04-13T19:33:18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Amelang" userId="116c50cc-defc-4372-80aa-930b268589a4" providerId="ADAL" clId="{FE36D6C6-7C63-4021-8039-7EAB993AA0C6}"/>
    <pc:docChg chg="undo custSel modSld">
      <pc:chgData name="Sara Amelang" userId="116c50cc-defc-4372-80aa-930b268589a4" providerId="ADAL" clId="{FE36D6C6-7C63-4021-8039-7EAB993AA0C6}" dt="2026-04-13T20:56:51.637" v="98"/>
      <pc:docMkLst>
        <pc:docMk/>
      </pc:docMkLst>
      <pc:sldChg chg="addSp delSp modSp mod">
        <pc:chgData name="Sara Amelang" userId="116c50cc-defc-4372-80aa-930b268589a4" providerId="ADAL" clId="{FE36D6C6-7C63-4021-8039-7EAB993AA0C6}" dt="2026-04-13T20:56:48.462" v="96"/>
        <pc:sldMkLst>
          <pc:docMk/>
          <pc:sldMk cId="3513816892" sldId="274"/>
        </pc:sldMkLst>
        <pc:spChg chg="mod">
          <ac:chgData name="Sara Amelang" userId="116c50cc-defc-4372-80aa-930b268589a4" providerId="ADAL" clId="{FE36D6C6-7C63-4021-8039-7EAB993AA0C6}" dt="2026-04-13T20:56:11.476" v="81" actId="20577"/>
          <ac:spMkLst>
            <pc:docMk/>
            <pc:sldMk cId="3513816892" sldId="274"/>
            <ac:spMk id="9" creationId="{42568818-5806-117C-FB7C-2657F135F67C}"/>
          </ac:spMkLst>
        </pc:spChg>
        <pc:spChg chg="mod">
          <ac:chgData name="Sara Amelang" userId="116c50cc-defc-4372-80aa-930b268589a4" providerId="ADAL" clId="{FE36D6C6-7C63-4021-8039-7EAB993AA0C6}" dt="2026-04-13T20:56:48.462" v="96"/>
          <ac:spMkLst>
            <pc:docMk/>
            <pc:sldMk cId="3513816892" sldId="274"/>
            <ac:spMk id="13" creationId="{1E45F12A-94F6-A5EE-468D-728DF2AD686E}"/>
          </ac:spMkLst>
        </pc:spChg>
        <pc:grpChg chg="add del mod">
          <ac:chgData name="Sara Amelang" userId="116c50cc-defc-4372-80aa-930b268589a4" providerId="ADAL" clId="{FE36D6C6-7C63-4021-8039-7EAB993AA0C6}" dt="2026-04-13T20:56:48.236" v="95" actId="478"/>
          <ac:grpSpMkLst>
            <pc:docMk/>
            <pc:sldMk cId="3513816892" sldId="274"/>
            <ac:grpSpMk id="6" creationId="{C736E5F2-E404-9121-F936-B7661EAF8E7C}"/>
          </ac:grpSpMkLst>
        </pc:grpChg>
        <pc:grpChg chg="del">
          <ac:chgData name="Sara Amelang" userId="116c50cc-defc-4372-80aa-930b268589a4" providerId="ADAL" clId="{FE36D6C6-7C63-4021-8039-7EAB993AA0C6}" dt="2026-04-13T20:56:07.059" v="79" actId="478"/>
          <ac:grpSpMkLst>
            <pc:docMk/>
            <pc:sldMk cId="3513816892" sldId="274"/>
            <ac:grpSpMk id="7" creationId="{8797B436-C61E-3F2A-732B-9F665198DE63}"/>
          </ac:grpSpMkLst>
        </pc:grpChg>
        <pc:grpChg chg="add mod">
          <ac:chgData name="Sara Amelang" userId="116c50cc-defc-4372-80aa-930b268589a4" providerId="ADAL" clId="{FE36D6C6-7C63-4021-8039-7EAB993AA0C6}" dt="2026-04-13T20:56:48.462" v="96"/>
          <ac:grpSpMkLst>
            <pc:docMk/>
            <pc:sldMk cId="3513816892" sldId="274"/>
            <ac:grpSpMk id="12" creationId="{EC94C4BF-0C0A-1E52-2DB0-829BE07EC81D}"/>
          </ac:grpSpMkLst>
        </pc:grpChg>
        <pc:picChg chg="mod">
          <ac:chgData name="Sara Amelang" userId="116c50cc-defc-4372-80aa-930b268589a4" providerId="ADAL" clId="{FE36D6C6-7C63-4021-8039-7EAB993AA0C6}" dt="2026-04-13T20:56:08.143" v="80"/>
          <ac:picMkLst>
            <pc:docMk/>
            <pc:sldMk cId="3513816892" sldId="274"/>
            <ac:picMk id="10" creationId="{7A4EBC66-188E-2BC6-8817-325A4CBEDCB1}"/>
          </ac:picMkLst>
        </pc:picChg>
        <pc:picChg chg="mod">
          <ac:chgData name="Sara Amelang" userId="116c50cc-defc-4372-80aa-930b268589a4" providerId="ADAL" clId="{FE36D6C6-7C63-4021-8039-7EAB993AA0C6}" dt="2026-04-13T20:56:48.462" v="96"/>
          <ac:picMkLst>
            <pc:docMk/>
            <pc:sldMk cId="3513816892" sldId="274"/>
            <ac:picMk id="15" creationId="{1CD2223D-CE67-0A7B-A05D-77122EAB921F}"/>
          </ac:picMkLst>
        </pc:picChg>
      </pc:sldChg>
      <pc:sldChg chg="addSp delSp modSp mod">
        <pc:chgData name="Sara Amelang" userId="116c50cc-defc-4372-80aa-930b268589a4" providerId="ADAL" clId="{FE36D6C6-7C63-4021-8039-7EAB993AA0C6}" dt="2026-04-13T20:56:00.405" v="76"/>
        <pc:sldMkLst>
          <pc:docMk/>
          <pc:sldMk cId="294149888" sldId="283"/>
        </pc:sldMkLst>
        <pc:spChg chg="mod">
          <ac:chgData name="Sara Amelang" userId="116c50cc-defc-4372-80aa-930b268589a4" providerId="ADAL" clId="{FE36D6C6-7C63-4021-8039-7EAB993AA0C6}" dt="2026-04-13T20:55:33.223" v="61"/>
          <ac:spMkLst>
            <pc:docMk/>
            <pc:sldMk cId="294149888" sldId="283"/>
            <ac:spMk id="4" creationId="{A90EEC11-B622-56B7-B9A2-AB83E4878B8D}"/>
          </ac:spMkLst>
        </pc:spChg>
        <pc:spChg chg="del mod">
          <ac:chgData name="Sara Amelang" userId="116c50cc-defc-4372-80aa-930b268589a4" providerId="ADAL" clId="{FE36D6C6-7C63-4021-8039-7EAB993AA0C6}" dt="2026-04-13T20:55:32.994" v="60" actId="478"/>
          <ac:spMkLst>
            <pc:docMk/>
            <pc:sldMk cId="294149888" sldId="283"/>
            <ac:spMk id="6" creationId="{B4D353DE-8158-4C89-859F-B94C49DC23A4}"/>
          </ac:spMkLst>
        </pc:spChg>
        <pc:spChg chg="mod">
          <ac:chgData name="Sara Amelang" userId="116c50cc-defc-4372-80aa-930b268589a4" providerId="ADAL" clId="{FE36D6C6-7C63-4021-8039-7EAB993AA0C6}" dt="2026-04-13T20:56:00.405" v="76"/>
          <ac:spMkLst>
            <pc:docMk/>
            <pc:sldMk cId="294149888" sldId="283"/>
            <ac:spMk id="13" creationId="{FD60A0A0-2C20-73C5-CA6E-FA92CA3FCC4E}"/>
          </ac:spMkLst>
        </pc:spChg>
        <pc:grpChg chg="add del mod">
          <ac:chgData name="Sara Amelang" userId="116c50cc-defc-4372-80aa-930b268589a4" providerId="ADAL" clId="{FE36D6C6-7C63-4021-8039-7EAB993AA0C6}" dt="2026-04-13T20:55:58.061" v="74" actId="478"/>
          <ac:grpSpMkLst>
            <pc:docMk/>
            <pc:sldMk cId="294149888" sldId="283"/>
            <ac:grpSpMk id="3" creationId="{CC4BF8B1-C539-022B-740A-D4CD2339AB76}"/>
          </ac:grpSpMkLst>
        </pc:grpChg>
        <pc:grpChg chg="add mod">
          <ac:chgData name="Sara Amelang" userId="116c50cc-defc-4372-80aa-930b268589a4" providerId="ADAL" clId="{FE36D6C6-7C63-4021-8039-7EAB993AA0C6}" dt="2026-04-13T20:56:00.405" v="76"/>
          <ac:grpSpMkLst>
            <pc:docMk/>
            <pc:sldMk cId="294149888" sldId="283"/>
            <ac:grpSpMk id="10" creationId="{FA2FC4C4-4E94-5E49-6CE2-F025C42304FC}"/>
          </ac:grpSpMkLst>
        </pc:grpChg>
        <pc:picChg chg="del">
          <ac:chgData name="Sara Amelang" userId="116c50cc-defc-4372-80aa-930b268589a4" providerId="ADAL" clId="{FE36D6C6-7C63-4021-8039-7EAB993AA0C6}" dt="2026-04-13T20:56:00.017" v="75" actId="478"/>
          <ac:picMkLst>
            <pc:docMk/>
            <pc:sldMk cId="294149888" sldId="283"/>
            <ac:picMk id="7" creationId="{F7922C68-F8A5-724C-F5C5-83E835A0BABE}"/>
          </ac:picMkLst>
        </pc:picChg>
        <pc:picChg chg="mod">
          <ac:chgData name="Sara Amelang" userId="116c50cc-defc-4372-80aa-930b268589a4" providerId="ADAL" clId="{FE36D6C6-7C63-4021-8039-7EAB993AA0C6}" dt="2026-04-13T20:55:33.223" v="61"/>
          <ac:picMkLst>
            <pc:docMk/>
            <pc:sldMk cId="294149888" sldId="283"/>
            <ac:picMk id="9" creationId="{AFAB2B31-0B31-362E-0F8B-194F55E5E69E}"/>
          </ac:picMkLst>
        </pc:picChg>
        <pc:picChg chg="mod">
          <ac:chgData name="Sara Amelang" userId="116c50cc-defc-4372-80aa-930b268589a4" providerId="ADAL" clId="{FE36D6C6-7C63-4021-8039-7EAB993AA0C6}" dt="2026-04-13T20:56:00.405" v="76"/>
          <ac:picMkLst>
            <pc:docMk/>
            <pc:sldMk cId="294149888" sldId="283"/>
            <ac:picMk id="14" creationId="{2B14B73A-55F5-E11A-0126-76BC463734E6}"/>
          </ac:picMkLst>
        </pc:picChg>
      </pc:sldChg>
      <pc:sldChg chg="addSp delSp modSp mod">
        <pc:chgData name="Sara Amelang" userId="116c50cc-defc-4372-80aa-930b268589a4" providerId="ADAL" clId="{FE36D6C6-7C63-4021-8039-7EAB993AA0C6}" dt="2026-04-13T20:55:55.837" v="73"/>
        <pc:sldMkLst>
          <pc:docMk/>
          <pc:sldMk cId="3901901056" sldId="284"/>
        </pc:sldMkLst>
        <pc:spChg chg="del mod topLvl">
          <ac:chgData name="Sara Amelang" userId="116c50cc-defc-4372-80aa-930b268589a4" providerId="ADAL" clId="{FE36D6C6-7C63-4021-8039-7EAB993AA0C6}" dt="2026-04-13T20:55:47.396" v="68" actId="478"/>
          <ac:spMkLst>
            <pc:docMk/>
            <pc:sldMk cId="3901901056" sldId="284"/>
            <ac:spMk id="3" creationId="{1FE7DAC0-F1BC-BE94-2969-D134E044070D}"/>
          </ac:spMkLst>
        </pc:spChg>
        <pc:spChg chg="del mod">
          <ac:chgData name="Sara Amelang" userId="116c50cc-defc-4372-80aa-930b268589a4" providerId="ADAL" clId="{FE36D6C6-7C63-4021-8039-7EAB993AA0C6}" dt="2026-04-13T20:55:51.130" v="70" actId="478"/>
          <ac:spMkLst>
            <pc:docMk/>
            <pc:sldMk cId="3901901056" sldId="284"/>
            <ac:spMk id="5" creationId="{CCA7267A-6BF8-DE7B-9A9E-4710072D5743}"/>
          </ac:spMkLst>
        </pc:spChg>
        <pc:spChg chg="mod">
          <ac:chgData name="Sara Amelang" userId="116c50cc-defc-4372-80aa-930b268589a4" providerId="ADAL" clId="{FE36D6C6-7C63-4021-8039-7EAB993AA0C6}" dt="2026-04-13T20:55:44.520" v="67"/>
          <ac:spMkLst>
            <pc:docMk/>
            <pc:sldMk cId="3901901056" sldId="284"/>
            <ac:spMk id="11" creationId="{F918E368-B0F6-E821-1BEC-6505B2930F7F}"/>
          </ac:spMkLst>
        </pc:spChg>
        <pc:spChg chg="mod">
          <ac:chgData name="Sara Amelang" userId="116c50cc-defc-4372-80aa-930b268589a4" providerId="ADAL" clId="{FE36D6C6-7C63-4021-8039-7EAB993AA0C6}" dt="2026-04-13T20:55:55.837" v="73"/>
          <ac:spMkLst>
            <pc:docMk/>
            <pc:sldMk cId="3901901056" sldId="284"/>
            <ac:spMk id="14" creationId="{9555130B-F4A5-DA2E-111B-F56B971440C8}"/>
          </ac:spMkLst>
        </pc:spChg>
        <pc:grpChg chg="add del mod">
          <ac:chgData name="Sara Amelang" userId="116c50cc-defc-4372-80aa-930b268589a4" providerId="ADAL" clId="{FE36D6C6-7C63-4021-8039-7EAB993AA0C6}" dt="2026-04-13T20:55:47.396" v="68" actId="478"/>
          <ac:grpSpMkLst>
            <pc:docMk/>
            <pc:sldMk cId="3901901056" sldId="284"/>
            <ac:grpSpMk id="2" creationId="{302422E3-96EA-B935-ABED-4651182C1C81}"/>
          </ac:grpSpMkLst>
        </pc:grpChg>
        <pc:grpChg chg="add mod">
          <ac:chgData name="Sara Amelang" userId="116c50cc-defc-4372-80aa-930b268589a4" providerId="ADAL" clId="{FE36D6C6-7C63-4021-8039-7EAB993AA0C6}" dt="2026-04-13T20:55:44.520" v="67"/>
          <ac:grpSpMkLst>
            <pc:docMk/>
            <pc:sldMk cId="3901901056" sldId="284"/>
            <ac:grpSpMk id="10" creationId="{64CF70D5-D258-4329-375C-C731C2B41A52}"/>
          </ac:grpSpMkLst>
        </pc:grpChg>
        <pc:grpChg chg="add mod">
          <ac:chgData name="Sara Amelang" userId="116c50cc-defc-4372-80aa-930b268589a4" providerId="ADAL" clId="{FE36D6C6-7C63-4021-8039-7EAB993AA0C6}" dt="2026-04-13T20:55:55.837" v="73"/>
          <ac:grpSpMkLst>
            <pc:docMk/>
            <pc:sldMk cId="3901901056" sldId="284"/>
            <ac:grpSpMk id="13" creationId="{A65F5E5F-1F4F-888E-FAD6-DCF04AD32DFC}"/>
          </ac:grpSpMkLst>
        </pc:grpChg>
        <pc:picChg chg="del">
          <ac:chgData name="Sara Amelang" userId="116c50cc-defc-4372-80aa-930b268589a4" providerId="ADAL" clId="{FE36D6C6-7C63-4021-8039-7EAB993AA0C6}" dt="2026-04-13T20:55:54.527" v="72" actId="478"/>
          <ac:picMkLst>
            <pc:docMk/>
            <pc:sldMk cId="3901901056" sldId="284"/>
            <ac:picMk id="8" creationId="{F4D69D63-AF4C-3C87-C512-A13962C48DF2}"/>
          </ac:picMkLst>
        </pc:picChg>
        <pc:picChg chg="del mod topLvl">
          <ac:chgData name="Sara Amelang" userId="116c50cc-defc-4372-80aa-930b268589a4" providerId="ADAL" clId="{FE36D6C6-7C63-4021-8039-7EAB993AA0C6}" dt="2026-04-13T20:55:52.929" v="71" actId="478"/>
          <ac:picMkLst>
            <pc:docMk/>
            <pc:sldMk cId="3901901056" sldId="284"/>
            <ac:picMk id="9" creationId="{275F620F-C459-7CE2-AF05-0C415F9D981A}"/>
          </ac:picMkLst>
        </pc:picChg>
        <pc:picChg chg="mod">
          <ac:chgData name="Sara Amelang" userId="116c50cc-defc-4372-80aa-930b268589a4" providerId="ADAL" clId="{FE36D6C6-7C63-4021-8039-7EAB993AA0C6}" dt="2026-04-13T20:55:44.520" v="67"/>
          <ac:picMkLst>
            <pc:docMk/>
            <pc:sldMk cId="3901901056" sldId="284"/>
            <ac:picMk id="12" creationId="{EB01F7E5-C744-93BA-BC37-4E91FCC7E447}"/>
          </ac:picMkLst>
        </pc:picChg>
        <pc:picChg chg="mod">
          <ac:chgData name="Sara Amelang" userId="116c50cc-defc-4372-80aa-930b268589a4" providerId="ADAL" clId="{FE36D6C6-7C63-4021-8039-7EAB993AA0C6}" dt="2026-04-13T20:55:55.837" v="73"/>
          <ac:picMkLst>
            <pc:docMk/>
            <pc:sldMk cId="3901901056" sldId="284"/>
            <ac:picMk id="15" creationId="{8912A99E-49FA-3F5F-F1A1-87DEC735E617}"/>
          </ac:picMkLst>
        </pc:picChg>
      </pc:sldChg>
      <pc:sldChg chg="addSp delSp modSp mod">
        <pc:chgData name="Sara Amelang" userId="116c50cc-defc-4372-80aa-930b268589a4" providerId="ADAL" clId="{FE36D6C6-7C63-4021-8039-7EAB993AA0C6}" dt="2026-04-13T20:54:20.301" v="9" actId="1076"/>
        <pc:sldMkLst>
          <pc:docMk/>
          <pc:sldMk cId="1927122372" sldId="285"/>
        </pc:sldMkLst>
        <pc:picChg chg="add mod">
          <ac:chgData name="Sara Amelang" userId="116c50cc-defc-4372-80aa-930b268589a4" providerId="ADAL" clId="{FE36D6C6-7C63-4021-8039-7EAB993AA0C6}" dt="2026-04-13T20:54:20.301" v="9" actId="1076"/>
          <ac:picMkLst>
            <pc:docMk/>
            <pc:sldMk cId="1927122372" sldId="285"/>
            <ac:picMk id="3" creationId="{A9BB05B0-CB1A-623A-CC39-70F3257EAFAA}"/>
          </ac:picMkLst>
        </pc:picChg>
        <pc:picChg chg="del">
          <ac:chgData name="Sara Amelang" userId="116c50cc-defc-4372-80aa-930b268589a4" providerId="ADAL" clId="{FE36D6C6-7C63-4021-8039-7EAB993AA0C6}" dt="2026-04-13T20:53:31.453" v="4" actId="478"/>
          <ac:picMkLst>
            <pc:docMk/>
            <pc:sldMk cId="1927122372" sldId="285"/>
            <ac:picMk id="4" creationId="{1E67CBB2-1D4A-F381-5DB2-9F8FAC221055}"/>
          </ac:picMkLst>
        </pc:picChg>
      </pc:sldChg>
      <pc:sldChg chg="addSp delSp modSp mod">
        <pc:chgData name="Sara Amelang" userId="116c50cc-defc-4372-80aa-930b268589a4" providerId="ADAL" clId="{FE36D6C6-7C63-4021-8039-7EAB993AA0C6}" dt="2026-04-13T20:56:04.387" v="78"/>
        <pc:sldMkLst>
          <pc:docMk/>
          <pc:sldMk cId="1477391186" sldId="290"/>
        </pc:sldMkLst>
        <pc:spChg chg="mod">
          <ac:chgData name="Sara Amelang" userId="116c50cc-defc-4372-80aa-930b268589a4" providerId="ADAL" clId="{FE36D6C6-7C63-4021-8039-7EAB993AA0C6}" dt="2026-04-13T20:55:28.287" v="59" actId="164"/>
          <ac:spMkLst>
            <pc:docMk/>
            <pc:sldMk cId="1477391186" sldId="290"/>
            <ac:spMk id="9" creationId="{8355CBC6-A914-4864-7B2A-41374170E0C3}"/>
          </ac:spMkLst>
        </pc:spChg>
        <pc:spChg chg="mod">
          <ac:chgData name="Sara Amelang" userId="116c50cc-defc-4372-80aa-930b268589a4" providerId="ADAL" clId="{FE36D6C6-7C63-4021-8039-7EAB993AA0C6}" dt="2026-04-13T20:56:04.387" v="78"/>
          <ac:spMkLst>
            <pc:docMk/>
            <pc:sldMk cId="1477391186" sldId="290"/>
            <ac:spMk id="11" creationId="{43728329-2FCA-EBB3-18ED-BF279AAEB95F}"/>
          </ac:spMkLst>
        </pc:spChg>
        <pc:grpChg chg="add del mod">
          <ac:chgData name="Sara Amelang" userId="116c50cc-defc-4372-80aa-930b268589a4" providerId="ADAL" clId="{FE36D6C6-7C63-4021-8039-7EAB993AA0C6}" dt="2026-04-13T20:56:03.259" v="77" actId="478"/>
          <ac:grpSpMkLst>
            <pc:docMk/>
            <pc:sldMk cId="1477391186" sldId="290"/>
            <ac:grpSpMk id="7" creationId="{4B3A5DC0-07A5-75DC-D679-894A50016D02}"/>
          </ac:grpSpMkLst>
        </pc:grpChg>
        <pc:grpChg chg="add mod">
          <ac:chgData name="Sara Amelang" userId="116c50cc-defc-4372-80aa-930b268589a4" providerId="ADAL" clId="{FE36D6C6-7C63-4021-8039-7EAB993AA0C6}" dt="2026-04-13T20:56:04.387" v="78"/>
          <ac:grpSpMkLst>
            <pc:docMk/>
            <pc:sldMk cId="1477391186" sldId="290"/>
            <ac:grpSpMk id="10" creationId="{97CF6DB9-ABF2-86FF-434A-79808FE8CE3A}"/>
          </ac:grpSpMkLst>
        </pc:grpChg>
        <pc:picChg chg="add mod">
          <ac:chgData name="Sara Amelang" userId="116c50cc-defc-4372-80aa-930b268589a4" providerId="ADAL" clId="{FE36D6C6-7C63-4021-8039-7EAB993AA0C6}" dt="2026-04-13T20:55:28.287" v="59" actId="164"/>
          <ac:picMkLst>
            <pc:docMk/>
            <pc:sldMk cId="1477391186" sldId="290"/>
            <ac:picMk id="2" creationId="{B4BBAF4C-466E-69BF-CCC7-3C97A2D02923}"/>
          </ac:picMkLst>
        </pc:picChg>
        <pc:picChg chg="mod">
          <ac:chgData name="Sara Amelang" userId="116c50cc-defc-4372-80aa-930b268589a4" providerId="ADAL" clId="{FE36D6C6-7C63-4021-8039-7EAB993AA0C6}" dt="2026-04-13T20:56:04.387" v="78"/>
          <ac:picMkLst>
            <pc:docMk/>
            <pc:sldMk cId="1477391186" sldId="290"/>
            <ac:picMk id="12" creationId="{D2AAD65A-88CF-72E9-06D9-7F4DECE6C3BD}"/>
          </ac:picMkLst>
        </pc:picChg>
        <pc:picChg chg="del">
          <ac:chgData name="Sara Amelang" userId="116c50cc-defc-4372-80aa-930b268589a4" providerId="ADAL" clId="{FE36D6C6-7C63-4021-8039-7EAB993AA0C6}" dt="2026-04-13T20:54:49.592" v="16" actId="478"/>
          <ac:picMkLst>
            <pc:docMk/>
            <pc:sldMk cId="1477391186" sldId="290"/>
            <ac:picMk id="13" creationId="{62C8E1DC-A334-C789-519E-B7954170B765}"/>
          </ac:picMkLst>
        </pc:picChg>
      </pc:sldChg>
      <pc:sldChg chg="addSp delSp modSp mod">
        <pc:chgData name="Sara Amelang" userId="116c50cc-defc-4372-80aa-930b268589a4" providerId="ADAL" clId="{FE36D6C6-7C63-4021-8039-7EAB993AA0C6}" dt="2026-04-13T20:55:36.799" v="63"/>
        <pc:sldMkLst>
          <pc:docMk/>
          <pc:sldMk cId="222329827" sldId="293"/>
        </pc:sldMkLst>
        <pc:spChg chg="mod">
          <ac:chgData name="Sara Amelang" userId="116c50cc-defc-4372-80aa-930b268589a4" providerId="ADAL" clId="{FE36D6C6-7C63-4021-8039-7EAB993AA0C6}" dt="2026-04-13T20:55:36.799" v="63"/>
          <ac:spMkLst>
            <pc:docMk/>
            <pc:sldMk cId="222329827" sldId="293"/>
            <ac:spMk id="5" creationId="{82CC6155-21CC-4A78-DBF4-39E17F8A3C16}"/>
          </ac:spMkLst>
        </pc:spChg>
        <pc:spChg chg="del">
          <ac:chgData name="Sara Amelang" userId="116c50cc-defc-4372-80aa-930b268589a4" providerId="ADAL" clId="{FE36D6C6-7C63-4021-8039-7EAB993AA0C6}" dt="2026-04-13T20:55:36.594" v="62" actId="478"/>
          <ac:spMkLst>
            <pc:docMk/>
            <pc:sldMk cId="222329827" sldId="293"/>
            <ac:spMk id="9" creationId="{0D3F7348-A0D0-6045-8C1B-65460141EFB3}"/>
          </ac:spMkLst>
        </pc:spChg>
        <pc:grpChg chg="add mod">
          <ac:chgData name="Sara Amelang" userId="116c50cc-defc-4372-80aa-930b268589a4" providerId="ADAL" clId="{FE36D6C6-7C63-4021-8039-7EAB993AA0C6}" dt="2026-04-13T20:55:36.799" v="63"/>
          <ac:grpSpMkLst>
            <pc:docMk/>
            <pc:sldMk cId="222329827" sldId="293"/>
            <ac:grpSpMk id="4" creationId="{FE49D456-EA71-F653-368F-6DBC1E3B6BAA}"/>
          </ac:grpSpMkLst>
        </pc:grpChg>
        <pc:picChg chg="mod">
          <ac:chgData name="Sara Amelang" userId="116c50cc-defc-4372-80aa-930b268589a4" providerId="ADAL" clId="{FE36D6C6-7C63-4021-8039-7EAB993AA0C6}" dt="2026-04-13T20:55:36.799" v="63"/>
          <ac:picMkLst>
            <pc:docMk/>
            <pc:sldMk cId="222329827" sldId="293"/>
            <ac:picMk id="8" creationId="{ECB325D0-B9D8-5113-14CE-8714C3C05B67}"/>
          </ac:picMkLst>
        </pc:picChg>
      </pc:sldChg>
      <pc:sldChg chg="addSp delSp modSp mod">
        <pc:chgData name="Sara Amelang" userId="116c50cc-defc-4372-80aa-930b268589a4" providerId="ADAL" clId="{FE36D6C6-7C63-4021-8039-7EAB993AA0C6}" dt="2026-04-13T20:56:43.984" v="94" actId="1076"/>
        <pc:sldMkLst>
          <pc:docMk/>
          <pc:sldMk cId="1966715989" sldId="295"/>
        </pc:sldMkLst>
        <pc:spChg chg="mod">
          <ac:chgData name="Sara Amelang" userId="116c50cc-defc-4372-80aa-930b268589a4" providerId="ADAL" clId="{FE36D6C6-7C63-4021-8039-7EAB993AA0C6}" dt="2026-04-13T20:56:42.093" v="92" actId="1076"/>
          <ac:spMkLst>
            <pc:docMk/>
            <pc:sldMk cId="1966715989" sldId="295"/>
            <ac:spMk id="6" creationId="{341AF48F-98B1-EFBD-54E4-7C87B1168125}"/>
          </ac:spMkLst>
        </pc:spChg>
        <pc:grpChg chg="add mod">
          <ac:chgData name="Sara Amelang" userId="116c50cc-defc-4372-80aa-930b268589a4" providerId="ADAL" clId="{FE36D6C6-7C63-4021-8039-7EAB993AA0C6}" dt="2026-04-13T20:56:43.984" v="94" actId="1076"/>
          <ac:grpSpMkLst>
            <pc:docMk/>
            <pc:sldMk cId="1966715989" sldId="295"/>
            <ac:grpSpMk id="3" creationId="{AD3CA196-5BA9-5466-9127-1BD02EE0A9EB}"/>
          </ac:grpSpMkLst>
        </pc:grpChg>
        <pc:grpChg chg="del">
          <ac:chgData name="Sara Amelang" userId="116c50cc-defc-4372-80aa-930b268589a4" providerId="ADAL" clId="{FE36D6C6-7C63-4021-8039-7EAB993AA0C6}" dt="2026-04-13T20:56:15.970" v="82" actId="478"/>
          <ac:grpSpMkLst>
            <pc:docMk/>
            <pc:sldMk cId="1966715989" sldId="295"/>
            <ac:grpSpMk id="8" creationId="{9C55D5F2-AD72-D502-B000-11A6CEBE6446}"/>
          </ac:grpSpMkLst>
        </pc:grpChg>
        <pc:picChg chg="mod">
          <ac:chgData name="Sara Amelang" userId="116c50cc-defc-4372-80aa-930b268589a4" providerId="ADAL" clId="{FE36D6C6-7C63-4021-8039-7EAB993AA0C6}" dt="2026-04-13T20:56:29.473" v="87" actId="14100"/>
          <ac:picMkLst>
            <pc:docMk/>
            <pc:sldMk cId="1966715989" sldId="295"/>
            <ac:picMk id="14" creationId="{1C77234C-AD46-7832-544B-81293836BDE9}"/>
          </ac:picMkLst>
        </pc:picChg>
      </pc:sldChg>
      <pc:sldChg chg="addSp delSp modSp mod">
        <pc:chgData name="Sara Amelang" userId="116c50cc-defc-4372-80aa-930b268589a4" providerId="ADAL" clId="{FE36D6C6-7C63-4021-8039-7EAB993AA0C6}" dt="2026-04-13T20:54:45.827" v="15" actId="1076"/>
        <pc:sldMkLst>
          <pc:docMk/>
          <pc:sldMk cId="3163585205" sldId="296"/>
        </pc:sldMkLst>
        <pc:spChg chg="mod">
          <ac:chgData name="Sara Amelang" userId="116c50cc-defc-4372-80aa-930b268589a4" providerId="ADAL" clId="{FE36D6C6-7C63-4021-8039-7EAB993AA0C6}" dt="2026-04-13T20:18:40.291" v="3" actId="20577"/>
          <ac:spMkLst>
            <pc:docMk/>
            <pc:sldMk cId="3163585205" sldId="296"/>
            <ac:spMk id="6" creationId="{22F22BD2-BCA4-D588-1BB2-CC817A80ACF0}"/>
          </ac:spMkLst>
        </pc:spChg>
        <pc:picChg chg="del">
          <ac:chgData name="Sara Amelang" userId="116c50cc-defc-4372-80aa-930b268589a4" providerId="ADAL" clId="{FE36D6C6-7C63-4021-8039-7EAB993AA0C6}" dt="2026-04-13T20:54:27.566" v="10" actId="478"/>
          <ac:picMkLst>
            <pc:docMk/>
            <pc:sldMk cId="3163585205" sldId="296"/>
            <ac:picMk id="2" creationId="{F8A51639-7C8D-E8FF-3385-9E245D90ABDE}"/>
          </ac:picMkLst>
        </pc:picChg>
        <pc:picChg chg="add mod">
          <ac:chgData name="Sara Amelang" userId="116c50cc-defc-4372-80aa-930b268589a4" providerId="ADAL" clId="{FE36D6C6-7C63-4021-8039-7EAB993AA0C6}" dt="2026-04-13T20:54:45.827" v="15" actId="1076"/>
          <ac:picMkLst>
            <pc:docMk/>
            <pc:sldMk cId="3163585205" sldId="296"/>
            <ac:picMk id="5" creationId="{1474C19D-8324-314A-A0B4-FD53C34B8A99}"/>
          </ac:picMkLst>
        </pc:picChg>
      </pc:sldChg>
      <pc:sldChg chg="addSp delSp modSp mod">
        <pc:chgData name="Sara Amelang" userId="116c50cc-defc-4372-80aa-930b268589a4" providerId="ADAL" clId="{FE36D6C6-7C63-4021-8039-7EAB993AA0C6}" dt="2026-04-13T20:56:51.637" v="98"/>
        <pc:sldMkLst>
          <pc:docMk/>
          <pc:sldMk cId="4027997027" sldId="299"/>
        </pc:sldMkLst>
        <pc:spChg chg="mod">
          <ac:chgData name="Sara Amelang" userId="116c50cc-defc-4372-80aa-930b268589a4" providerId="ADAL" clId="{FE36D6C6-7C63-4021-8039-7EAB993AA0C6}" dt="2026-04-13T20:56:51.637" v="98"/>
          <ac:spMkLst>
            <pc:docMk/>
            <pc:sldMk cId="4027997027" sldId="299"/>
            <ac:spMk id="12" creationId="{0156A586-930F-E34E-FBF6-01E88DD17BB6}"/>
          </ac:spMkLst>
        </pc:spChg>
        <pc:grpChg chg="add mod">
          <ac:chgData name="Sara Amelang" userId="116c50cc-defc-4372-80aa-930b268589a4" providerId="ADAL" clId="{FE36D6C6-7C63-4021-8039-7EAB993AA0C6}" dt="2026-04-13T20:56:51.637" v="98"/>
          <ac:grpSpMkLst>
            <pc:docMk/>
            <pc:sldMk cId="4027997027" sldId="299"/>
            <ac:grpSpMk id="4" creationId="{FDD61C5B-5EA4-9293-5A3E-A6E4F0CDD1F4}"/>
          </ac:grpSpMkLst>
        </pc:grpChg>
        <pc:grpChg chg="del">
          <ac:chgData name="Sara Amelang" userId="116c50cc-defc-4372-80aa-930b268589a4" providerId="ADAL" clId="{FE36D6C6-7C63-4021-8039-7EAB993AA0C6}" dt="2026-04-13T20:56:51.409" v="97" actId="478"/>
          <ac:grpSpMkLst>
            <pc:docMk/>
            <pc:sldMk cId="4027997027" sldId="299"/>
            <ac:grpSpMk id="6" creationId="{9279AB76-409C-0C6C-5CAE-CE5A4081F254}"/>
          </ac:grpSpMkLst>
        </pc:grpChg>
        <pc:picChg chg="mod">
          <ac:chgData name="Sara Amelang" userId="116c50cc-defc-4372-80aa-930b268589a4" providerId="ADAL" clId="{FE36D6C6-7C63-4021-8039-7EAB993AA0C6}" dt="2026-04-13T20:56:51.637" v="98"/>
          <ac:picMkLst>
            <pc:docMk/>
            <pc:sldMk cId="4027997027" sldId="299"/>
            <ac:picMk id="14" creationId="{F5B7017B-C328-00BB-6644-79E5B2DCED1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77-4B62-B195-C72C1B1CF1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77-4B62-B195-C72C1B1CF118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61C-433D-8A94-D09516F64E2B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1C-433D-8A94-D09516F64E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Part1</c:v>
                </c:pt>
                <c:pt idx="1">
                  <c:v>Part2</c:v>
                </c:pt>
                <c:pt idx="2">
                  <c:v>Part3</c:v>
                </c:pt>
                <c:pt idx="3">
                  <c:v>Part4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C-433D-8A94-D09516F64E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5-4A8C-8629-48F895E20D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65-4A8C-8629-48F895E20D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65-4A8C-8629-48F895E20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7607056"/>
        <c:axId val="877605616"/>
      </c:barChart>
      <c:catAx>
        <c:axId val="87760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605616"/>
        <c:crosses val="autoZero"/>
        <c:auto val="1"/>
        <c:lblAlgn val="ctr"/>
        <c:lblOffset val="100"/>
        <c:noMultiLvlLbl val="0"/>
      </c:catAx>
      <c:valAx>
        <c:axId val="87760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60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7E-4114-9715-E8BCCBBD78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7E-4114-9715-E8BCCBBD78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7E-4114-9715-E8BCCBBD7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425856"/>
        <c:axId val="741098944"/>
      </c:lineChart>
      <c:catAx>
        <c:axId val="12224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098944"/>
        <c:crosses val="autoZero"/>
        <c:auto val="1"/>
        <c:lblAlgn val="ctr"/>
        <c:lblOffset val="100"/>
        <c:noMultiLvlLbl val="0"/>
      </c:catAx>
      <c:valAx>
        <c:axId val="74109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42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A41869-1B3F-942F-6519-45A9C3C851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D41C5-B293-E651-AF4C-AF4A210290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153B7-6CB6-4532-4CF4-DB5BB336D8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58E5-2538-471E-B6ED-376C98DE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8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011EBB6-68D9-493F-B04A-C29FB89F35B2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7D17518-2E64-460E-A162-47652656D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0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FEB1C-D25B-7269-58B5-2FB9A3718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36" y="1000664"/>
            <a:ext cx="11743427" cy="5141344"/>
          </a:xfrm>
          <a:prstGeom prst="rect">
            <a:avLst/>
          </a:prstGeom>
        </p:spPr>
        <p:txBody>
          <a:bodyPr/>
          <a:lstStyle>
            <a:lvl1pPr marL="182880" indent="-182880">
              <a:buSzPct val="115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buSzPct val="100000"/>
              <a:buFont typeface="Courier New" panose="02070309020205020404" pitchFamily="49" charset="0"/>
              <a:buChar char="o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buSzPct val="115000"/>
              <a:buFont typeface="Wingdings" panose="05000000000000000000" pitchFamily="2" charset="2"/>
              <a:buChar char="§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buSzPct val="115000"/>
              <a:buFont typeface="Arial" panose="020B0604020202020204" pitchFamily="34" charset="0"/>
              <a:buChar char="•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indent="-228600">
              <a:buSzPct val="100000"/>
              <a:buFont typeface="Courier New" panose="02070309020205020404" pitchFamily="49" charset="0"/>
              <a:buChar char="o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827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A5951-97BA-8285-1C0B-6300EDE40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196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200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0" marR="0" lvl="4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urgeryredesign.com/resource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21" Type="http://schemas.openxmlformats.org/officeDocument/2006/relationships/image" Target="../media/image23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63" Type="http://schemas.openxmlformats.org/officeDocument/2006/relationships/image" Target="../media/image65.png"/><Relationship Id="rId68" Type="http://schemas.openxmlformats.org/officeDocument/2006/relationships/image" Target="../media/image70.png"/><Relationship Id="rId84" Type="http://schemas.openxmlformats.org/officeDocument/2006/relationships/image" Target="../media/image86.png"/><Relationship Id="rId89" Type="http://schemas.openxmlformats.org/officeDocument/2006/relationships/image" Target="../media/image91.png"/><Relationship Id="rId16" Type="http://schemas.openxmlformats.org/officeDocument/2006/relationships/image" Target="../media/image18.png"/><Relationship Id="rId11" Type="http://schemas.openxmlformats.org/officeDocument/2006/relationships/image" Target="../media/image13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74" Type="http://schemas.openxmlformats.org/officeDocument/2006/relationships/image" Target="../media/image76.png"/><Relationship Id="rId79" Type="http://schemas.openxmlformats.org/officeDocument/2006/relationships/image" Target="../media/image81.png"/><Relationship Id="rId5" Type="http://schemas.openxmlformats.org/officeDocument/2006/relationships/image" Target="../media/image7.png"/><Relationship Id="rId90" Type="http://schemas.openxmlformats.org/officeDocument/2006/relationships/image" Target="../media/image92.png"/><Relationship Id="rId95" Type="http://schemas.openxmlformats.org/officeDocument/2006/relationships/image" Target="../media/image97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64" Type="http://schemas.openxmlformats.org/officeDocument/2006/relationships/image" Target="../media/image66.png"/><Relationship Id="rId69" Type="http://schemas.openxmlformats.org/officeDocument/2006/relationships/image" Target="../media/image71.png"/><Relationship Id="rId80" Type="http://schemas.openxmlformats.org/officeDocument/2006/relationships/image" Target="../media/image82.png"/><Relationship Id="rId85" Type="http://schemas.openxmlformats.org/officeDocument/2006/relationships/image" Target="../media/image87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67" Type="http://schemas.openxmlformats.org/officeDocument/2006/relationships/image" Target="../media/image69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70" Type="http://schemas.openxmlformats.org/officeDocument/2006/relationships/image" Target="../media/image72.png"/><Relationship Id="rId75" Type="http://schemas.openxmlformats.org/officeDocument/2006/relationships/image" Target="../media/image77.png"/><Relationship Id="rId83" Type="http://schemas.openxmlformats.org/officeDocument/2006/relationships/image" Target="../media/image85.png"/><Relationship Id="rId88" Type="http://schemas.openxmlformats.org/officeDocument/2006/relationships/image" Target="../media/image90.png"/><Relationship Id="rId91" Type="http://schemas.openxmlformats.org/officeDocument/2006/relationships/image" Target="../media/image93.png"/><Relationship Id="rId96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73" Type="http://schemas.openxmlformats.org/officeDocument/2006/relationships/image" Target="../media/image75.png"/><Relationship Id="rId78" Type="http://schemas.openxmlformats.org/officeDocument/2006/relationships/image" Target="../media/image80.png"/><Relationship Id="rId81" Type="http://schemas.openxmlformats.org/officeDocument/2006/relationships/image" Target="../media/image83.png"/><Relationship Id="rId86" Type="http://schemas.openxmlformats.org/officeDocument/2006/relationships/image" Target="../media/image88.png"/><Relationship Id="rId94" Type="http://schemas.openxmlformats.org/officeDocument/2006/relationships/image" Target="../media/image96.png"/><Relationship Id="rId99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9" Type="http://schemas.openxmlformats.org/officeDocument/2006/relationships/image" Target="../media/image41.png"/><Relationship Id="rId34" Type="http://schemas.openxmlformats.org/officeDocument/2006/relationships/image" Target="../media/image36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6" Type="http://schemas.openxmlformats.org/officeDocument/2006/relationships/image" Target="../media/image78.png"/><Relationship Id="rId97" Type="http://schemas.openxmlformats.org/officeDocument/2006/relationships/image" Target="../media/image99.png"/><Relationship Id="rId7" Type="http://schemas.openxmlformats.org/officeDocument/2006/relationships/image" Target="../media/image9.png"/><Relationship Id="rId71" Type="http://schemas.openxmlformats.org/officeDocument/2006/relationships/image" Target="../media/image73.png"/><Relationship Id="rId92" Type="http://schemas.openxmlformats.org/officeDocument/2006/relationships/image" Target="../media/image94.png"/><Relationship Id="rId2" Type="http://schemas.openxmlformats.org/officeDocument/2006/relationships/image" Target="../media/image4.png"/><Relationship Id="rId29" Type="http://schemas.openxmlformats.org/officeDocument/2006/relationships/image" Target="../media/image31.png"/><Relationship Id="rId24" Type="http://schemas.openxmlformats.org/officeDocument/2006/relationships/image" Target="../media/image26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66" Type="http://schemas.openxmlformats.org/officeDocument/2006/relationships/image" Target="../media/image68.png"/><Relationship Id="rId87" Type="http://schemas.openxmlformats.org/officeDocument/2006/relationships/image" Target="../media/image89.png"/><Relationship Id="rId61" Type="http://schemas.openxmlformats.org/officeDocument/2006/relationships/image" Target="../media/image63.png"/><Relationship Id="rId82" Type="http://schemas.openxmlformats.org/officeDocument/2006/relationships/image" Target="../media/image84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8.png"/><Relationship Id="rId77" Type="http://schemas.openxmlformats.org/officeDocument/2006/relationships/image" Target="../media/image79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72" Type="http://schemas.openxmlformats.org/officeDocument/2006/relationships/image" Target="../media/image74.png"/><Relationship Id="rId93" Type="http://schemas.openxmlformats.org/officeDocument/2006/relationships/image" Target="../media/image95.png"/><Relationship Id="rId98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3.png"/><Relationship Id="rId21" Type="http://schemas.openxmlformats.org/officeDocument/2006/relationships/image" Target="../media/image118.png"/><Relationship Id="rId42" Type="http://schemas.openxmlformats.org/officeDocument/2006/relationships/image" Target="../media/image139.png"/><Relationship Id="rId47" Type="http://schemas.openxmlformats.org/officeDocument/2006/relationships/image" Target="../media/image144.png"/><Relationship Id="rId63" Type="http://schemas.openxmlformats.org/officeDocument/2006/relationships/image" Target="../media/image160.png"/><Relationship Id="rId68" Type="http://schemas.openxmlformats.org/officeDocument/2006/relationships/image" Target="../media/image165.png"/><Relationship Id="rId2" Type="http://schemas.openxmlformats.org/officeDocument/2006/relationships/image" Target="../media/image101.png"/><Relationship Id="rId16" Type="http://schemas.openxmlformats.org/officeDocument/2006/relationships/image" Target="../media/image113.png"/><Relationship Id="rId29" Type="http://schemas.openxmlformats.org/officeDocument/2006/relationships/image" Target="../media/image126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32" Type="http://schemas.openxmlformats.org/officeDocument/2006/relationships/image" Target="../media/image129.png"/><Relationship Id="rId37" Type="http://schemas.openxmlformats.org/officeDocument/2006/relationships/image" Target="../media/image134.png"/><Relationship Id="rId40" Type="http://schemas.openxmlformats.org/officeDocument/2006/relationships/image" Target="../media/image137.png"/><Relationship Id="rId45" Type="http://schemas.openxmlformats.org/officeDocument/2006/relationships/image" Target="../media/image142.png"/><Relationship Id="rId53" Type="http://schemas.openxmlformats.org/officeDocument/2006/relationships/image" Target="../media/image150.png"/><Relationship Id="rId58" Type="http://schemas.openxmlformats.org/officeDocument/2006/relationships/image" Target="../media/image155.png"/><Relationship Id="rId66" Type="http://schemas.openxmlformats.org/officeDocument/2006/relationships/image" Target="../media/image163.png"/><Relationship Id="rId74" Type="http://schemas.openxmlformats.org/officeDocument/2006/relationships/image" Target="../media/image171.png"/><Relationship Id="rId5" Type="http://schemas.openxmlformats.org/officeDocument/2006/relationships/image" Target="../media/image90.png"/><Relationship Id="rId61" Type="http://schemas.openxmlformats.org/officeDocument/2006/relationships/image" Target="../media/image158.png"/><Relationship Id="rId19" Type="http://schemas.openxmlformats.org/officeDocument/2006/relationships/image" Target="../media/image11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35" Type="http://schemas.openxmlformats.org/officeDocument/2006/relationships/image" Target="../media/image132.png"/><Relationship Id="rId43" Type="http://schemas.openxmlformats.org/officeDocument/2006/relationships/image" Target="../media/image140.png"/><Relationship Id="rId48" Type="http://schemas.openxmlformats.org/officeDocument/2006/relationships/image" Target="../media/image145.png"/><Relationship Id="rId56" Type="http://schemas.openxmlformats.org/officeDocument/2006/relationships/image" Target="../media/image153.png"/><Relationship Id="rId64" Type="http://schemas.openxmlformats.org/officeDocument/2006/relationships/image" Target="../media/image161.png"/><Relationship Id="rId69" Type="http://schemas.openxmlformats.org/officeDocument/2006/relationships/image" Target="../media/image166.png"/><Relationship Id="rId8" Type="http://schemas.openxmlformats.org/officeDocument/2006/relationships/image" Target="../media/image105.png"/><Relationship Id="rId51" Type="http://schemas.openxmlformats.org/officeDocument/2006/relationships/image" Target="../media/image148.png"/><Relationship Id="rId72" Type="http://schemas.openxmlformats.org/officeDocument/2006/relationships/image" Target="../media/image169.png"/><Relationship Id="rId3" Type="http://schemas.openxmlformats.org/officeDocument/2006/relationships/image" Target="../media/image102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33" Type="http://schemas.openxmlformats.org/officeDocument/2006/relationships/image" Target="../media/image130.png"/><Relationship Id="rId38" Type="http://schemas.openxmlformats.org/officeDocument/2006/relationships/image" Target="../media/image135.png"/><Relationship Id="rId46" Type="http://schemas.openxmlformats.org/officeDocument/2006/relationships/image" Target="../media/image143.png"/><Relationship Id="rId59" Type="http://schemas.openxmlformats.org/officeDocument/2006/relationships/image" Target="../media/image156.png"/><Relationship Id="rId67" Type="http://schemas.openxmlformats.org/officeDocument/2006/relationships/image" Target="../media/image164.png"/><Relationship Id="rId20" Type="http://schemas.openxmlformats.org/officeDocument/2006/relationships/image" Target="../media/image117.png"/><Relationship Id="rId41" Type="http://schemas.openxmlformats.org/officeDocument/2006/relationships/image" Target="../media/image138.png"/><Relationship Id="rId54" Type="http://schemas.openxmlformats.org/officeDocument/2006/relationships/image" Target="../media/image151.png"/><Relationship Id="rId62" Type="http://schemas.openxmlformats.org/officeDocument/2006/relationships/image" Target="../media/image159.png"/><Relationship Id="rId70" Type="http://schemas.openxmlformats.org/officeDocument/2006/relationships/image" Target="../media/image167.png"/><Relationship Id="rId75" Type="http://schemas.openxmlformats.org/officeDocument/2006/relationships/image" Target="../media/image1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36" Type="http://schemas.openxmlformats.org/officeDocument/2006/relationships/image" Target="../media/image133.png"/><Relationship Id="rId49" Type="http://schemas.openxmlformats.org/officeDocument/2006/relationships/image" Target="../media/image146.png"/><Relationship Id="rId57" Type="http://schemas.openxmlformats.org/officeDocument/2006/relationships/image" Target="../media/image154.png"/><Relationship Id="rId10" Type="http://schemas.openxmlformats.org/officeDocument/2006/relationships/image" Target="../media/image107.png"/><Relationship Id="rId31" Type="http://schemas.openxmlformats.org/officeDocument/2006/relationships/image" Target="../media/image128.png"/><Relationship Id="rId44" Type="http://schemas.openxmlformats.org/officeDocument/2006/relationships/image" Target="../media/image141.png"/><Relationship Id="rId52" Type="http://schemas.openxmlformats.org/officeDocument/2006/relationships/image" Target="../media/image149.png"/><Relationship Id="rId60" Type="http://schemas.openxmlformats.org/officeDocument/2006/relationships/image" Target="../media/image157.png"/><Relationship Id="rId65" Type="http://schemas.openxmlformats.org/officeDocument/2006/relationships/image" Target="../media/image162.png"/><Relationship Id="rId73" Type="http://schemas.openxmlformats.org/officeDocument/2006/relationships/image" Target="../media/image170.png"/><Relationship Id="rId4" Type="http://schemas.openxmlformats.org/officeDocument/2006/relationships/image" Target="../media/image103.png"/><Relationship Id="rId9" Type="http://schemas.openxmlformats.org/officeDocument/2006/relationships/image" Target="../media/image106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9" Type="http://schemas.openxmlformats.org/officeDocument/2006/relationships/image" Target="../media/image136.png"/><Relationship Id="rId34" Type="http://schemas.openxmlformats.org/officeDocument/2006/relationships/image" Target="../media/image131.png"/><Relationship Id="rId50" Type="http://schemas.openxmlformats.org/officeDocument/2006/relationships/image" Target="../media/image147.png"/><Relationship Id="rId55" Type="http://schemas.openxmlformats.org/officeDocument/2006/relationships/image" Target="../media/image152.png"/><Relationship Id="rId76" Type="http://schemas.openxmlformats.org/officeDocument/2006/relationships/image" Target="../media/image2.png"/><Relationship Id="rId7" Type="http://schemas.openxmlformats.org/officeDocument/2006/relationships/image" Target="../media/image104.png"/><Relationship Id="rId71" Type="http://schemas.openxmlformats.org/officeDocument/2006/relationships/image" Target="../media/image1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997033-69F2-957E-39CD-B70F226B0D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Google Shape;10;g24d09b00493_0_63"/>
          <p:cNvSpPr txBox="1">
            <a:spLocks/>
          </p:cNvSpPr>
          <p:nvPr/>
        </p:nvSpPr>
        <p:spPr>
          <a:xfrm>
            <a:off x="0" y="992767"/>
            <a:ext cx="12192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>
                <a:latin typeface="Arial"/>
                <a:cs typeface="Arial"/>
              </a:rPr>
              <a:t>Graphical/Visual Abstracts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B05B0-CB1A-623A-CC39-70F3257EA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0208" cy="16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2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2DA5D-4090-9A2C-CB30-2CA330E06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250938-D61D-8E8E-08C6-8567CE916CC8}"/>
              </a:ext>
            </a:extLst>
          </p:cNvPr>
          <p:cNvSpPr/>
          <p:nvPr/>
        </p:nvSpPr>
        <p:spPr>
          <a:xfrm>
            <a:off x="0" y="822960"/>
            <a:ext cx="12191999" cy="5486400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CFB3F8-43F5-14DF-EB7B-A3C87B66BA7B}"/>
              </a:ext>
            </a:extLst>
          </p:cNvPr>
          <p:cNvSpPr/>
          <p:nvPr/>
        </p:nvSpPr>
        <p:spPr>
          <a:xfrm>
            <a:off x="-1" y="0"/>
            <a:ext cx="12192000" cy="82296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 sz="2400" b="1">
                <a:solidFill>
                  <a:srgbClr val="FFFFFF"/>
                </a:solidFill>
                <a:latin typeface="Arial"/>
              </a:defRPr>
            </a:pPr>
            <a:r>
              <a:rPr lang="en-US" sz="2400"/>
              <a:t>INSTRUCTIONS</a:t>
            </a:r>
            <a:endParaRPr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620F99-672F-024C-0D2F-2CDDE93CA11C}"/>
              </a:ext>
            </a:extLst>
          </p:cNvPr>
          <p:cNvSpPr/>
          <p:nvPr/>
        </p:nvSpPr>
        <p:spPr>
          <a:xfrm>
            <a:off x="-1" y="6309360"/>
            <a:ext cx="12192000" cy="54864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l">
              <a:defRPr sz="1100">
                <a:solidFill>
                  <a:srgbClr val="FFFFFF"/>
                </a:solidFill>
                <a:latin typeface="Arial"/>
              </a:defRPr>
            </a:pPr>
            <a:endParaRPr sz="11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22BD2-BCA4-D588-1BB2-CC817A80A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60" y="1099868"/>
            <a:ext cx="11800936" cy="52094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latin typeface="Arial"/>
                <a:cs typeface="Arial"/>
              </a:rPr>
              <a:t>Creating Your Graphical/Visual Abstract</a:t>
            </a:r>
            <a:endParaRPr lang="en-US" sz="16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3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Select one of the provided templates. (The structured templates are provided as guides, but the blank template may also be used.)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Depict the research in clean, quick-to-understand visuals without clutter.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The abstract should read from top to bottom or left to right.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Font size should be at least 12 pt, Arial font. Avoid using more than 2 font sizes in the body of the abstract. 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Consider using symbols such as plus signs and arrows in place of words (</a:t>
            </a:r>
            <a:r>
              <a:rPr lang="en-US" sz="1300" dirty="0" err="1">
                <a:latin typeface="Arial"/>
                <a:cs typeface="Arial"/>
              </a:rPr>
              <a:t>eg</a:t>
            </a:r>
            <a:r>
              <a:rPr lang="en-US" sz="1300" dirty="0">
                <a:latin typeface="Arial"/>
                <a:cs typeface="Arial"/>
              </a:rPr>
              <a:t>, up or down arrows for increase or decrease).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Add images and icons using Insert Picture in </a:t>
            </a:r>
            <a:r>
              <a:rPr lang="en-US" sz="1300" dirty="0" err="1">
                <a:latin typeface="Arial"/>
                <a:cs typeface="Arial"/>
              </a:rPr>
              <a:t>Powerpoint</a:t>
            </a:r>
            <a:r>
              <a:rPr lang="en-US" sz="1300" dirty="0">
                <a:latin typeface="Arial"/>
                <a:cs typeface="Arial"/>
              </a:rPr>
              <a:t>. </a:t>
            </a:r>
            <a:r>
              <a:rPr lang="en-US" sz="1300" b="1" dirty="0">
                <a:latin typeface="Arial"/>
                <a:cs typeface="Arial"/>
              </a:rPr>
              <a:t>See slide 7 for graphics examples and slides 8 and 9 for an icon library. </a:t>
            </a:r>
            <a:br>
              <a:rPr lang="en-US" sz="1300" dirty="0">
                <a:latin typeface="Arial"/>
                <a:cs typeface="Arial"/>
              </a:rPr>
            </a:br>
            <a:r>
              <a:rPr lang="en-US" sz="1300" dirty="0" err="1">
                <a:latin typeface="Arial"/>
                <a:cs typeface="Arial"/>
              </a:rPr>
              <a:t>FreePik</a:t>
            </a:r>
            <a:r>
              <a:rPr lang="en-US" sz="1300" dirty="0">
                <a:latin typeface="Arial"/>
                <a:cs typeface="Arial"/>
              </a:rPr>
              <a:t> and SMART (Servier Medical Art) are two other potential sources for icons and images.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Do not use copyrighted images or icons, and do not include trade names or logos.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Upload your PowerPoint file as a Graphical/Visual Abstract when you submit your manuscript.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Also refer to </a:t>
            </a:r>
            <a:r>
              <a:rPr lang="en-US" sz="1300" u="sng" dirty="0">
                <a:latin typeface="Arial"/>
                <a:cs typeface="Arial"/>
                <a:hlinkClick r:id="rId2"/>
              </a:rPr>
              <a:t>Dr Andrew M. Ibrahim’s visual abstracts primer</a:t>
            </a:r>
            <a:r>
              <a:rPr lang="en-US" sz="1300" dirty="0">
                <a:latin typeface="Arial"/>
                <a:cs typeface="Arial"/>
              </a:rPr>
              <a:t> for additional guidance.</a:t>
            </a:r>
            <a:endParaRPr lang="en-US" sz="1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4C19D-8324-314A-A0B4-FD53C34B8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824" y="6309359"/>
            <a:ext cx="1027175" cy="54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EAE7F-DFA0-7317-202E-5EE3235A3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D1B87C-2DA0-372D-C70B-CD234F3D579E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400" b="1">
                <a:solidFill>
                  <a:srgbClr val="FFFFFF"/>
                </a:solidFill>
                <a:latin typeface="Arial"/>
              </a:defRPr>
            </a:pPr>
            <a:r>
              <a:rPr sz="2400"/>
              <a:t>Brief title or research question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FEBD82-2C22-8E82-853E-9389C0D91A87}"/>
              </a:ext>
            </a:extLst>
          </p:cNvPr>
          <p:cNvSpPr/>
          <p:nvPr/>
        </p:nvSpPr>
        <p:spPr>
          <a:xfrm>
            <a:off x="218536" y="977085"/>
            <a:ext cx="3840480" cy="4099272"/>
          </a:xfrm>
          <a:prstGeom prst="rect">
            <a:avLst/>
          </a:prstGeom>
          <a:solidFill>
            <a:srgbClr val="A4DD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0B1C32"/>
                </a:solidFill>
                <a:latin typeface="Arial"/>
              </a:defRPr>
            </a:pPr>
            <a:r>
              <a:rPr sz="1600" dirty="0"/>
              <a:t>POPULATION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sz="1300" dirty="0"/>
              <a:t>Diagnosis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sz="1300" dirty="0"/>
              <a:t>Setting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sz="1300" dirty="0"/>
              <a:t>Include 1-3 images or icons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F875A-A8A5-1235-DBC0-F45A8F314C7F}"/>
              </a:ext>
            </a:extLst>
          </p:cNvPr>
          <p:cNvSpPr/>
          <p:nvPr/>
        </p:nvSpPr>
        <p:spPr>
          <a:xfrm>
            <a:off x="4176051" y="954946"/>
            <a:ext cx="3840480" cy="4099271"/>
          </a:xfrm>
          <a:prstGeom prst="rect">
            <a:avLst/>
          </a:prstGeom>
          <a:solidFill>
            <a:srgbClr val="115B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sz="1600"/>
              <a:t>INTERVENTION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Arial"/>
              </a:defRPr>
            </a:pPr>
            <a:r>
              <a:rPr sz="1300"/>
              <a:t>Study groups and design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Arial"/>
              </a:defRPr>
            </a:pPr>
            <a:r>
              <a:rPr sz="1300"/>
              <a:t>Duration of study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Arial"/>
              </a:defRPr>
            </a:pPr>
            <a:r>
              <a:rPr sz="1300"/>
              <a:t>Include 1-3 images or icons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9CE92-C4E4-0153-8F5D-5DAFD30A6C0C}"/>
              </a:ext>
            </a:extLst>
          </p:cNvPr>
          <p:cNvSpPr/>
          <p:nvPr/>
        </p:nvSpPr>
        <p:spPr>
          <a:xfrm>
            <a:off x="8182446" y="954946"/>
            <a:ext cx="3840480" cy="409927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sz="1600"/>
              <a:t>KEY FINDINGS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2 or 3 main findings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Use 2-3 images or icons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Consider using arrows (↑↓)</a:t>
            </a:r>
            <a:r>
              <a:rPr lang="en-US" sz="1200"/>
              <a:t> </a:t>
            </a:r>
            <a:r>
              <a:rPr sz="1200"/>
              <a:t>to indicate direction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Report </a:t>
            </a:r>
            <a:r>
              <a:rPr sz="1200" i="1"/>
              <a:t>P</a:t>
            </a:r>
            <a:r>
              <a:rPr sz="1200"/>
              <a:t> values </a:t>
            </a:r>
            <a:r>
              <a:rPr lang="en-US" sz="1200"/>
              <a:t>or other measures of significance as</a:t>
            </a:r>
            <a:r>
              <a:rPr sz="1200"/>
              <a:t> applicable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lang="en-US" sz="1200"/>
              <a:t>If used, g</a:t>
            </a:r>
            <a:r>
              <a:rPr sz="1200"/>
              <a:t>raphs must be simple &amp; clear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0BDF1B-11A9-8137-5164-38A879B80EE8}"/>
              </a:ext>
            </a:extLst>
          </p:cNvPr>
          <p:cNvSpPr/>
          <p:nvPr/>
        </p:nvSpPr>
        <p:spPr>
          <a:xfrm>
            <a:off x="169655" y="5209780"/>
            <a:ext cx="11853272" cy="95580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lang="en-US">
                <a:solidFill>
                  <a:schemeClr val="bg1"/>
                </a:solidFill>
              </a:rPr>
              <a:t>CONCLUSION</a:t>
            </a:r>
          </a:p>
          <a:p>
            <a:pPr algn="ctr">
              <a:defRPr sz="1400">
                <a:solidFill>
                  <a:srgbClr val="FFFFFF"/>
                </a:solidFill>
                <a:latin typeface="Arial"/>
              </a:defRPr>
            </a:pPr>
            <a:r>
              <a:rPr lang="en-US" sz="1200">
                <a:solidFill>
                  <a:schemeClr val="bg1"/>
                </a:solidFill>
              </a:rPr>
              <a:t>One sentence with main takeaway point; must be supported by findings in abstract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CF6DB9-ABF2-86FF-434A-79808FE8CE3A}"/>
              </a:ext>
            </a:extLst>
          </p:cNvPr>
          <p:cNvGrpSpPr/>
          <p:nvPr/>
        </p:nvGrpSpPr>
        <p:grpSpPr>
          <a:xfrm>
            <a:off x="0" y="6309359"/>
            <a:ext cx="12192000" cy="548641"/>
            <a:chOff x="0" y="6309359"/>
            <a:chExt cx="12192000" cy="54864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728329-2FCA-EBB3-18ED-BF279AAEB95F}"/>
                </a:ext>
              </a:extLst>
            </p:cNvPr>
            <p:cNvSpPr/>
            <p:nvPr/>
          </p:nvSpPr>
          <p:spPr>
            <a:xfrm>
              <a:off x="0" y="6309360"/>
              <a:ext cx="12192000" cy="548640"/>
            </a:xfrm>
            <a:prstGeom prst="rect">
              <a:avLst/>
            </a:prstGeom>
            <a:solidFill>
              <a:srgbClr val="0B1C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>
                <a:defRPr sz="1100">
                  <a:solidFill>
                    <a:srgbClr val="FFFFFF"/>
                  </a:solidFill>
                  <a:latin typeface="Arial"/>
                </a:defRPr>
              </a:pPr>
              <a:r>
                <a:rPr sz="1100" dirty="0"/>
                <a:t>Smith et al. </a:t>
              </a:r>
              <a:r>
                <a:rPr lang="en-US" sz="1100" dirty="0"/>
                <a:t>Prim Care Companion CNS </a:t>
              </a:r>
              <a:r>
                <a:rPr lang="en-US" sz="1100" dirty="0" err="1"/>
                <a:t>Disord</a:t>
              </a:r>
              <a:r>
                <a:rPr lang="en-US" sz="1100" dirty="0"/>
                <a:t> [CITATION TO BE COMPLETED BY JOURNAL]</a:t>
              </a:r>
              <a:endParaRPr sz="11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AAD65A-88CF-72E9-06D9-7F4DECE6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4824" y="6309359"/>
              <a:ext cx="1027175" cy="540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39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E08D7-F8AA-826C-E250-312DE6599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2D7D65-727C-D79C-2795-4EBD3198F82C}"/>
              </a:ext>
            </a:extLst>
          </p:cNvPr>
          <p:cNvSpPr/>
          <p:nvPr/>
        </p:nvSpPr>
        <p:spPr>
          <a:xfrm>
            <a:off x="169655" y="967654"/>
            <a:ext cx="3840480" cy="4096512"/>
          </a:xfrm>
          <a:prstGeom prst="rect">
            <a:avLst/>
          </a:prstGeom>
          <a:solidFill>
            <a:srgbClr val="115B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sz="1600" dirty="0"/>
              <a:t>Main Finding #1</a:t>
            </a:r>
          </a:p>
          <a:p>
            <a:pPr algn="ctr">
              <a:spcAft>
                <a:spcPts val="800"/>
              </a:spcAft>
              <a:defRPr sz="1100">
                <a:solidFill>
                  <a:srgbClr val="A4DDF1"/>
                </a:solidFill>
                <a:latin typeface="Arial"/>
              </a:defRPr>
            </a:pPr>
            <a:r>
              <a:rPr sz="1200" dirty="0"/>
              <a:t>[Add image/icon here]</a:t>
            </a:r>
            <a:endParaRPr sz="1200" dirty="0">
              <a:cs typeface="Arial"/>
            </a:endParaRPr>
          </a:p>
          <a:p>
            <a:pPr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 dirty="0"/>
              <a:t>Key finding text and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4AC0E8-EFDF-D533-0E73-36816D406628}"/>
              </a:ext>
            </a:extLst>
          </p:cNvPr>
          <p:cNvSpPr/>
          <p:nvPr/>
        </p:nvSpPr>
        <p:spPr>
          <a:xfrm>
            <a:off x="4176051" y="967654"/>
            <a:ext cx="3840480" cy="4096512"/>
          </a:xfrm>
          <a:prstGeom prst="rect">
            <a:avLst/>
          </a:prstGeom>
          <a:solidFill>
            <a:srgbClr val="115B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sz="1600"/>
              <a:t>Main Finding #2</a:t>
            </a:r>
          </a:p>
          <a:p>
            <a:pPr algn="ctr">
              <a:spcAft>
                <a:spcPts val="800"/>
              </a:spcAft>
              <a:defRPr sz="1100">
                <a:solidFill>
                  <a:srgbClr val="A4DDF1"/>
                </a:solidFill>
                <a:latin typeface="Arial"/>
              </a:defRPr>
            </a:pPr>
            <a:r>
              <a:rPr sz="1100"/>
              <a:t>[Add image/icon here]</a:t>
            </a:r>
          </a:p>
          <a:p>
            <a:pPr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Key finding text and 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3DCA11-CC2E-4B72-B536-1B7B270BED64}"/>
              </a:ext>
            </a:extLst>
          </p:cNvPr>
          <p:cNvSpPr/>
          <p:nvPr/>
        </p:nvSpPr>
        <p:spPr>
          <a:xfrm>
            <a:off x="8182447" y="967654"/>
            <a:ext cx="3840480" cy="4096512"/>
          </a:xfrm>
          <a:prstGeom prst="rect">
            <a:avLst/>
          </a:prstGeom>
          <a:solidFill>
            <a:srgbClr val="115B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sz="1600"/>
              <a:t>Main Finding #3</a:t>
            </a:r>
          </a:p>
          <a:p>
            <a:pPr algn="ctr">
              <a:spcAft>
                <a:spcPts val="800"/>
              </a:spcAft>
              <a:defRPr sz="1100">
                <a:solidFill>
                  <a:srgbClr val="A4DDF1"/>
                </a:solidFill>
                <a:latin typeface="Arial"/>
              </a:defRPr>
            </a:pPr>
            <a:r>
              <a:rPr sz="1100"/>
              <a:t>[Add image/icon here]</a:t>
            </a:r>
          </a:p>
          <a:p>
            <a:pPr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Key finding text and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4E9A9D-BCAB-C7BD-45D8-E47DC538B645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400" b="1">
                <a:solidFill>
                  <a:srgbClr val="FFFFFF"/>
                </a:solidFill>
                <a:latin typeface="Arial"/>
              </a:defRPr>
            </a:pPr>
            <a:r>
              <a:rPr sz="2400"/>
              <a:t>Brief title or research question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DB699C-5367-05A9-B434-D11253B92408}"/>
              </a:ext>
            </a:extLst>
          </p:cNvPr>
          <p:cNvSpPr/>
          <p:nvPr/>
        </p:nvSpPr>
        <p:spPr>
          <a:xfrm>
            <a:off x="169655" y="5208860"/>
            <a:ext cx="11853272" cy="95580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lang="en-US">
                <a:solidFill>
                  <a:schemeClr val="bg1"/>
                </a:solidFill>
              </a:rPr>
              <a:t>CONCLUSION</a:t>
            </a:r>
          </a:p>
          <a:p>
            <a:pPr algn="ctr">
              <a:defRPr sz="1400">
                <a:solidFill>
                  <a:srgbClr val="FFFFFF"/>
                </a:solidFill>
                <a:latin typeface="Arial"/>
              </a:defRPr>
            </a:pPr>
            <a:r>
              <a:rPr lang="en-US" sz="1100">
                <a:solidFill>
                  <a:schemeClr val="bg1"/>
                </a:solidFill>
              </a:rPr>
              <a:t>One sentence with main takeaway point; must be supported by findings in abstract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2FC4C4-4E94-5E49-6CE2-F025C42304FC}"/>
              </a:ext>
            </a:extLst>
          </p:cNvPr>
          <p:cNvGrpSpPr/>
          <p:nvPr/>
        </p:nvGrpSpPr>
        <p:grpSpPr>
          <a:xfrm>
            <a:off x="0" y="6309359"/>
            <a:ext cx="12192000" cy="548641"/>
            <a:chOff x="0" y="6309359"/>
            <a:chExt cx="12192000" cy="54864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60A0A0-2C20-73C5-CA6E-FA92CA3FCC4E}"/>
                </a:ext>
              </a:extLst>
            </p:cNvPr>
            <p:cNvSpPr/>
            <p:nvPr/>
          </p:nvSpPr>
          <p:spPr>
            <a:xfrm>
              <a:off x="0" y="6309360"/>
              <a:ext cx="12192000" cy="548640"/>
            </a:xfrm>
            <a:prstGeom prst="rect">
              <a:avLst/>
            </a:prstGeom>
            <a:solidFill>
              <a:srgbClr val="0B1C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>
                <a:defRPr sz="1100">
                  <a:solidFill>
                    <a:srgbClr val="FFFFFF"/>
                  </a:solidFill>
                  <a:latin typeface="Arial"/>
                </a:defRPr>
              </a:pPr>
              <a:r>
                <a:rPr sz="1100" dirty="0"/>
                <a:t>Smith et al. </a:t>
              </a:r>
              <a:r>
                <a:rPr lang="en-US" sz="1100" dirty="0"/>
                <a:t>Prim Care Companion CNS </a:t>
              </a:r>
              <a:r>
                <a:rPr lang="en-US" sz="1100" dirty="0" err="1"/>
                <a:t>Disord</a:t>
              </a:r>
              <a:r>
                <a:rPr lang="en-US" sz="1100" dirty="0"/>
                <a:t> [CITATION TO BE COMPLETED BY JOURNAL]</a:t>
              </a:r>
              <a:endParaRPr sz="11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B14B73A-55F5-E11A-0126-76BC46373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4824" y="6309359"/>
              <a:ext cx="1027175" cy="540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14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F499-5F56-B5E7-8DFE-6657FECB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0D9073-5BD8-A59D-B0FA-38868A97A054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 sz="2400" b="1">
                <a:solidFill>
                  <a:srgbClr val="FFFFFF"/>
                </a:solidFill>
                <a:latin typeface="Arial"/>
              </a:defRPr>
            </a:pPr>
            <a:r>
              <a:rPr lang="en-US" sz="2400"/>
              <a:t>Brief title or research question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3D4F58-24B2-B2B1-0005-07EC62413504}"/>
              </a:ext>
            </a:extLst>
          </p:cNvPr>
          <p:cNvSpPr/>
          <p:nvPr/>
        </p:nvSpPr>
        <p:spPr>
          <a:xfrm>
            <a:off x="4175760" y="960120"/>
            <a:ext cx="3840480" cy="41037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sz="1600"/>
              <a:t>KEY FINDINGS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2 or 3 main findings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Use 2-3 images or icons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Consider using arrows (↑↓)</a:t>
            </a:r>
            <a:r>
              <a:rPr lang="en-US" sz="1200"/>
              <a:t> </a:t>
            </a:r>
            <a:r>
              <a:rPr sz="1200"/>
              <a:t> to indicate direction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Report P values as applicable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Graphs must be simple &amp; clear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4A282-DADB-9A4E-EA6D-C4395BC32F0F}"/>
              </a:ext>
            </a:extLst>
          </p:cNvPr>
          <p:cNvSpPr/>
          <p:nvPr/>
        </p:nvSpPr>
        <p:spPr>
          <a:xfrm>
            <a:off x="8181866" y="940279"/>
            <a:ext cx="3840480" cy="4123887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C8C8C8"/>
                </a:solidFill>
                <a:latin typeface="Arial"/>
              </a:defRPr>
            </a:pPr>
            <a:r>
              <a:rPr sz="1600"/>
              <a:t>[Image/Icon</a:t>
            </a:r>
            <a:r>
              <a:rPr lang="en-US" sz="1600"/>
              <a:t>/Graph</a:t>
            </a:r>
            <a:br>
              <a:rPr sz="1600"/>
            </a:br>
            <a:r>
              <a:rPr sz="1600"/>
              <a:t>Placeholder]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ABE065-3763-50FE-4BC4-6AE2A6A91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037" y="6309360"/>
            <a:ext cx="1041963" cy="5486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042667-575E-EBAE-1DB6-880C0DE5CAAD}"/>
              </a:ext>
            </a:extLst>
          </p:cNvPr>
          <p:cNvSpPr/>
          <p:nvPr/>
        </p:nvSpPr>
        <p:spPr>
          <a:xfrm>
            <a:off x="169654" y="960120"/>
            <a:ext cx="3840480" cy="5212079"/>
          </a:xfrm>
          <a:prstGeom prst="rect">
            <a:avLst/>
          </a:prstGeom>
          <a:solidFill>
            <a:srgbClr val="A4DD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0B1C32"/>
                </a:solidFill>
                <a:latin typeface="Arial"/>
              </a:defRPr>
            </a:pPr>
            <a:r>
              <a:rPr sz="1600" dirty="0"/>
              <a:t>POPULATION</a:t>
            </a:r>
            <a:r>
              <a:rPr lang="en-US" sz="1600" dirty="0"/>
              <a:t> and SETTING</a:t>
            </a:r>
            <a:endParaRPr sz="1600" dirty="0"/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lang="en-US" sz="1300" dirty="0"/>
              <a:t>Study 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sz="1300" dirty="0"/>
              <a:t>Diagnosis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sz="1300" dirty="0"/>
              <a:t>Setting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sz="1300" dirty="0"/>
              <a:t>Include 1-3 images or icons</a:t>
            </a:r>
            <a:r>
              <a:rPr lang="en-US" sz="1300" dirty="0"/>
              <a:t> in this panel</a:t>
            </a:r>
          </a:p>
          <a:p>
            <a:pPr>
              <a:spcAft>
                <a:spcPts val="600"/>
              </a:spcAft>
              <a:defRPr sz="1300">
                <a:solidFill>
                  <a:srgbClr val="000000"/>
                </a:solidFill>
                <a:latin typeface="Arial"/>
              </a:defRPr>
            </a:pPr>
            <a:endParaRPr lang="en-US" sz="1300" dirty="0"/>
          </a:p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lang="en-US" sz="1600" dirty="0">
                <a:solidFill>
                  <a:schemeClr val="tx1"/>
                </a:solidFill>
              </a:rPr>
              <a:t>INTERVENTION</a:t>
            </a:r>
          </a:p>
          <a:p>
            <a:pPr>
              <a:spcAft>
                <a:spcPts val="600"/>
              </a:spcAft>
              <a:defRPr sz="1300">
                <a:solidFill>
                  <a:srgbClr val="FFFFFF"/>
                </a:solidFill>
                <a:latin typeface="Arial"/>
              </a:defRPr>
            </a:pPr>
            <a:r>
              <a:rPr lang="en-US" sz="1300" dirty="0">
                <a:solidFill>
                  <a:schemeClr val="tx1"/>
                </a:solidFill>
              </a:rPr>
              <a:t>Study groups and design</a:t>
            </a:r>
          </a:p>
          <a:p>
            <a:pPr>
              <a:spcAft>
                <a:spcPts val="600"/>
              </a:spcAft>
              <a:defRPr sz="1300">
                <a:solidFill>
                  <a:srgbClr val="FFFFFF"/>
                </a:solidFill>
                <a:latin typeface="Arial"/>
              </a:defRPr>
            </a:pPr>
            <a:endParaRPr lang="en-US" sz="1300" dirty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lang="en-US" sz="1600" dirty="0">
                <a:solidFill>
                  <a:schemeClr val="tx1"/>
                </a:solidFill>
              </a:rPr>
              <a:t>PRIMARY OUTCOME</a:t>
            </a:r>
          </a:p>
          <a:p>
            <a:pPr>
              <a:spcAft>
                <a:spcPts val="600"/>
              </a:spcAft>
              <a:defRPr sz="1300">
                <a:solidFill>
                  <a:srgbClr val="FFFFFF"/>
                </a:solidFill>
                <a:latin typeface="Arial"/>
              </a:defRPr>
            </a:pPr>
            <a:r>
              <a:rPr lang="en-US" sz="1300" dirty="0">
                <a:solidFill>
                  <a:schemeClr val="tx1"/>
                </a:solidFill>
              </a:rPr>
              <a:t>Including outcome measure</a:t>
            </a:r>
          </a:p>
          <a:p>
            <a:pPr>
              <a:spcAft>
                <a:spcPts val="600"/>
              </a:spcAft>
              <a:defRPr sz="1300">
                <a:solidFill>
                  <a:srgbClr val="FFFFFF"/>
                </a:solidFill>
                <a:latin typeface="Arial"/>
              </a:defRPr>
            </a:pPr>
            <a:endParaRPr lang="en-US" sz="13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 sz="1300">
                <a:solidFill>
                  <a:srgbClr val="000000"/>
                </a:solidFill>
                <a:latin typeface="Arial"/>
              </a:defRPr>
            </a:pPr>
            <a:endParaRPr lang="en-US" sz="13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 sz="1300">
                <a:solidFill>
                  <a:srgbClr val="000000"/>
                </a:solidFill>
                <a:latin typeface="Arial"/>
              </a:defRPr>
            </a:pPr>
            <a:endParaRPr sz="1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DFF77B-BAEB-B007-C9CE-F596AE48EED4}"/>
              </a:ext>
            </a:extLst>
          </p:cNvPr>
          <p:cNvSpPr/>
          <p:nvPr/>
        </p:nvSpPr>
        <p:spPr>
          <a:xfrm>
            <a:off x="4175759" y="5208860"/>
            <a:ext cx="7847167" cy="95580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lang="en-US">
                <a:solidFill>
                  <a:schemeClr val="bg1"/>
                </a:solidFill>
              </a:rPr>
              <a:t>CONCLUSION</a:t>
            </a:r>
          </a:p>
          <a:p>
            <a:pPr algn="ctr">
              <a:defRPr sz="1400">
                <a:solidFill>
                  <a:srgbClr val="FFFFFF"/>
                </a:solidFill>
                <a:latin typeface="Arial"/>
              </a:defRPr>
            </a:pPr>
            <a:r>
              <a:rPr lang="en-US" sz="1100">
                <a:solidFill>
                  <a:schemeClr val="bg1"/>
                </a:solidFill>
              </a:rPr>
              <a:t>One sentence with main takeaway point; must be supported by findings in abstract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49D456-EA71-F653-368F-6DBC1E3B6BAA}"/>
              </a:ext>
            </a:extLst>
          </p:cNvPr>
          <p:cNvGrpSpPr/>
          <p:nvPr/>
        </p:nvGrpSpPr>
        <p:grpSpPr>
          <a:xfrm>
            <a:off x="0" y="6309359"/>
            <a:ext cx="12192000" cy="548641"/>
            <a:chOff x="0" y="6309359"/>
            <a:chExt cx="12192000" cy="5486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CC6155-21CC-4A78-DBF4-39E17F8A3C16}"/>
                </a:ext>
              </a:extLst>
            </p:cNvPr>
            <p:cNvSpPr/>
            <p:nvPr/>
          </p:nvSpPr>
          <p:spPr>
            <a:xfrm>
              <a:off x="0" y="6309360"/>
              <a:ext cx="12192000" cy="548640"/>
            </a:xfrm>
            <a:prstGeom prst="rect">
              <a:avLst/>
            </a:prstGeom>
            <a:solidFill>
              <a:srgbClr val="0B1C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>
                <a:defRPr sz="1100">
                  <a:solidFill>
                    <a:srgbClr val="FFFFFF"/>
                  </a:solidFill>
                  <a:latin typeface="Arial"/>
                </a:defRPr>
              </a:pPr>
              <a:r>
                <a:rPr sz="1100" dirty="0"/>
                <a:t>Smith et al. </a:t>
              </a:r>
              <a:r>
                <a:rPr lang="en-US" sz="1100" dirty="0"/>
                <a:t>Prim Care Companion CNS </a:t>
              </a:r>
              <a:r>
                <a:rPr lang="en-US" sz="1100" dirty="0" err="1"/>
                <a:t>Disord</a:t>
              </a:r>
              <a:r>
                <a:rPr lang="en-US" sz="1100" dirty="0"/>
                <a:t> [CITATION TO BE COMPLETED BY JOURNAL]</a:t>
              </a:r>
              <a:endParaRPr sz="11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B325D0-B9D8-5113-14CE-8714C3C05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4824" y="6309359"/>
              <a:ext cx="1027175" cy="540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2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5DDF3-D633-08BA-FB2B-5A6D40771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2EF32-0D69-A6FF-E358-57C6C27F80C2}"/>
              </a:ext>
            </a:extLst>
          </p:cNvPr>
          <p:cNvSpPr/>
          <p:nvPr/>
        </p:nvSpPr>
        <p:spPr>
          <a:xfrm>
            <a:off x="169073" y="990311"/>
            <a:ext cx="11853271" cy="5175275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417C02-2601-070F-0BDF-1C357D86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72" y="1099868"/>
            <a:ext cx="11611154" cy="4955875"/>
          </a:xfrm>
        </p:spPr>
        <p:txBody>
          <a:bodyPr/>
          <a:lstStyle/>
          <a:p>
            <a:pPr marL="0" indent="0" algn="ctr">
              <a:spcAft>
                <a:spcPts val="400"/>
              </a:spcAft>
              <a:buNone/>
              <a:defRPr sz="2000" b="1">
                <a:solidFill>
                  <a:srgbClr val="0B1C32"/>
                </a:solidFill>
                <a:latin typeface="Arial"/>
              </a:defRPr>
            </a:pPr>
            <a:r>
              <a:rPr lang="en-US"/>
              <a:t>BLANK TEMPLATE</a:t>
            </a:r>
          </a:p>
          <a:p>
            <a:pPr>
              <a:spcAft>
                <a:spcPts val="400"/>
              </a:spcAft>
              <a:defRPr sz="1000" b="0">
                <a:solidFill>
                  <a:srgbClr val="000000"/>
                </a:solidFill>
                <a:latin typeface="Arial"/>
              </a:defRPr>
            </a:pPr>
            <a:endParaRPr lang="en-US"/>
          </a:p>
          <a:p>
            <a:pPr marL="0" indent="0" algn="ctr">
              <a:spcAft>
                <a:spcPts val="400"/>
              </a:spcAft>
              <a:buNone/>
              <a:defRPr sz="1400" b="0">
                <a:solidFill>
                  <a:srgbClr val="000000"/>
                </a:solidFill>
                <a:latin typeface="Arial"/>
              </a:defRPr>
            </a:pPr>
            <a:r>
              <a:rPr lang="en-US"/>
              <a:t>Use this template for custom layouts:</a:t>
            </a:r>
          </a:p>
          <a:p>
            <a:pPr>
              <a:spcAft>
                <a:spcPts val="400"/>
              </a:spcAft>
              <a:defRPr sz="800" b="0">
                <a:solidFill>
                  <a:srgbClr val="000000"/>
                </a:solidFill>
                <a:latin typeface="Arial"/>
              </a:defRPr>
            </a:pPr>
            <a:endParaRPr lang="en-US"/>
          </a:p>
          <a:p>
            <a:pPr>
              <a:spcAft>
                <a:spcPts val="400"/>
              </a:spcAft>
              <a:defRPr sz="1300" b="0">
                <a:solidFill>
                  <a:srgbClr val="000000"/>
                </a:solidFill>
                <a:latin typeface="Arial"/>
              </a:defRPr>
            </a:pPr>
            <a:r>
              <a:rPr lang="en-US"/>
              <a:t>Add text boxes for content</a:t>
            </a:r>
          </a:p>
          <a:p>
            <a:pPr>
              <a:spcAft>
                <a:spcPts val="400"/>
              </a:spcAft>
              <a:defRPr sz="1300" b="0">
                <a:solidFill>
                  <a:srgbClr val="000000"/>
                </a:solidFill>
                <a:latin typeface="Arial"/>
              </a:defRPr>
            </a:pPr>
            <a:r>
              <a:rPr lang="en-US"/>
              <a:t>Insert images and icons as needed</a:t>
            </a:r>
          </a:p>
          <a:p>
            <a:pPr>
              <a:spcAft>
                <a:spcPts val="400"/>
              </a:spcAft>
              <a:defRPr sz="1300" b="0">
                <a:solidFill>
                  <a:srgbClr val="000000"/>
                </a:solidFill>
                <a:latin typeface="Arial"/>
              </a:defRPr>
            </a:pPr>
            <a:r>
              <a:rPr lang="en-US"/>
              <a:t>Maintain visual flow: top → bottom or left → right</a:t>
            </a:r>
          </a:p>
          <a:p>
            <a:pPr>
              <a:spcAft>
                <a:spcPts val="400"/>
              </a:spcAft>
              <a:defRPr sz="1300" b="0">
                <a:solidFill>
                  <a:srgbClr val="000000"/>
                </a:solidFill>
                <a:latin typeface="Arial"/>
              </a:defRPr>
            </a:pPr>
            <a:r>
              <a:rPr lang="en-US"/>
              <a:t>Use brand colors for consistency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A3D40-8622-C5AB-9176-38A749A18F02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400" b="1">
                <a:solidFill>
                  <a:srgbClr val="FFFFFF"/>
                </a:solidFill>
                <a:latin typeface="Arial"/>
              </a:defRPr>
            </a:pPr>
            <a:r>
              <a:rPr sz="2400"/>
              <a:t>Brief title or research question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F5E5F-1F4F-888E-FAD6-DCF04AD32DFC}"/>
              </a:ext>
            </a:extLst>
          </p:cNvPr>
          <p:cNvGrpSpPr/>
          <p:nvPr/>
        </p:nvGrpSpPr>
        <p:grpSpPr>
          <a:xfrm>
            <a:off x="0" y="6309359"/>
            <a:ext cx="12192000" cy="548641"/>
            <a:chOff x="0" y="6309359"/>
            <a:chExt cx="12192000" cy="5486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55130B-F4A5-DA2E-111B-F56B971440C8}"/>
                </a:ext>
              </a:extLst>
            </p:cNvPr>
            <p:cNvSpPr/>
            <p:nvPr/>
          </p:nvSpPr>
          <p:spPr>
            <a:xfrm>
              <a:off x="0" y="6309360"/>
              <a:ext cx="12192000" cy="548640"/>
            </a:xfrm>
            <a:prstGeom prst="rect">
              <a:avLst/>
            </a:prstGeom>
            <a:solidFill>
              <a:srgbClr val="0B1C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>
                <a:defRPr sz="1100">
                  <a:solidFill>
                    <a:srgbClr val="FFFFFF"/>
                  </a:solidFill>
                  <a:latin typeface="Arial"/>
                </a:defRPr>
              </a:pPr>
              <a:r>
                <a:rPr sz="1100" dirty="0"/>
                <a:t>Smith et al. </a:t>
              </a:r>
              <a:r>
                <a:rPr lang="en-US" sz="1100" dirty="0"/>
                <a:t>Prim Care Companion CNS </a:t>
              </a:r>
              <a:r>
                <a:rPr lang="en-US" sz="1100" dirty="0" err="1"/>
                <a:t>Disord</a:t>
              </a:r>
              <a:r>
                <a:rPr lang="en-US" sz="1100" dirty="0"/>
                <a:t> [CITATION TO BE COMPLETED BY JOURNAL]</a:t>
              </a:r>
              <a:endParaRPr sz="11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912A99E-49FA-3F5F-F1A1-87DEC735E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4824" y="6309359"/>
              <a:ext cx="1027175" cy="540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190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EBB9C5-2373-7C12-6569-838AF77F3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037799"/>
              </p:ext>
            </p:extLst>
          </p:nvPr>
        </p:nvGraphicFramePr>
        <p:xfrm>
          <a:off x="454226" y="1154703"/>
          <a:ext cx="2746463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9838">
                  <a:extLst>
                    <a:ext uri="{9D8B030D-6E8A-4147-A177-3AD203B41FA5}">
                      <a16:colId xmlns:a16="http://schemas.microsoft.com/office/drawing/2014/main" val="1157422285"/>
                    </a:ext>
                  </a:extLst>
                </a:gridCol>
                <a:gridCol w="993548">
                  <a:extLst>
                    <a:ext uri="{9D8B030D-6E8A-4147-A177-3AD203B41FA5}">
                      <a16:colId xmlns:a16="http://schemas.microsoft.com/office/drawing/2014/main" val="1896810159"/>
                    </a:ext>
                  </a:extLst>
                </a:gridCol>
                <a:gridCol w="893077">
                  <a:extLst>
                    <a:ext uri="{9D8B030D-6E8A-4147-A177-3AD203B41FA5}">
                      <a16:colId xmlns:a16="http://schemas.microsoft.com/office/drawing/2014/main" val="17872317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Table</a:t>
                      </a:r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Table</a:t>
                      </a:r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Table</a:t>
                      </a:r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33083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r>
                        <a:rPr lang="en-US" sz="1200" b="1"/>
                        <a:t>Text</a:t>
                      </a:r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Text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Text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55805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r>
                        <a:rPr lang="en-US" sz="1200" b="1"/>
                        <a:t>Text</a:t>
                      </a:r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Text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Text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214885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r>
                        <a:rPr lang="en-US" sz="1200" b="1"/>
                        <a:t>Text</a:t>
                      </a:r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Text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Text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028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1293BA7-53E9-464F-D38C-58E9E3E41022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400" b="1">
                <a:solidFill>
                  <a:srgbClr val="FFFFFF"/>
                </a:solidFill>
                <a:latin typeface="Arial"/>
              </a:defRPr>
            </a:pPr>
            <a:r>
              <a:rPr lang="en-US" sz="2400"/>
              <a:t>Graphic Examples</a:t>
            </a:r>
            <a:endParaRPr sz="24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1CEF83F-72CF-BB16-DD06-E974878CC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555438"/>
              </p:ext>
            </p:extLst>
          </p:nvPr>
        </p:nvGraphicFramePr>
        <p:xfrm>
          <a:off x="4509076" y="1154703"/>
          <a:ext cx="3385389" cy="295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CD6036B-BDAE-3C82-12F3-36BAFE913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53440"/>
              </p:ext>
            </p:extLst>
          </p:nvPr>
        </p:nvGraphicFramePr>
        <p:xfrm>
          <a:off x="8501812" y="1095016"/>
          <a:ext cx="3385389" cy="331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F96CC95-9A69-7DA9-69C2-1CA2A2A13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401874"/>
              </p:ext>
            </p:extLst>
          </p:nvPr>
        </p:nvGraphicFramePr>
        <p:xfrm>
          <a:off x="454227" y="2702987"/>
          <a:ext cx="3515793" cy="262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EC94C4BF-0C0A-1E52-2DB0-829BE07EC81D}"/>
              </a:ext>
            </a:extLst>
          </p:cNvPr>
          <p:cNvGrpSpPr/>
          <p:nvPr/>
        </p:nvGrpSpPr>
        <p:grpSpPr>
          <a:xfrm>
            <a:off x="0" y="6410536"/>
            <a:ext cx="12192000" cy="447464"/>
            <a:chOff x="0" y="6410536"/>
            <a:chExt cx="12192000" cy="4474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45F12A-94F6-A5EE-468D-728DF2AD686E}"/>
                </a:ext>
              </a:extLst>
            </p:cNvPr>
            <p:cNvSpPr/>
            <p:nvPr/>
          </p:nvSpPr>
          <p:spPr>
            <a:xfrm>
              <a:off x="0" y="6410536"/>
              <a:ext cx="12192000" cy="447464"/>
            </a:xfrm>
            <a:prstGeom prst="rect">
              <a:avLst/>
            </a:prstGeom>
            <a:solidFill>
              <a:srgbClr val="0B1C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>
                <a:defRPr sz="1100">
                  <a:solidFill>
                    <a:srgbClr val="FFFFFF"/>
                  </a:solidFill>
                  <a:latin typeface="Arial"/>
                </a:defRPr>
              </a:pPr>
              <a:r>
                <a:rPr lang="en-US" sz="1100" dirty="0"/>
                <a:t> </a:t>
              </a:r>
              <a:endParaRPr sz="11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D2223D-CE67-0A7B-A05D-77122EAB9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977" y="6410536"/>
              <a:ext cx="835022" cy="439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81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8E93F-3E87-E85D-80D5-B02B31455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829934-6C5F-AD13-A329-5435428AB60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020915229"/>
              </p:ext>
            </p:extLst>
          </p:nvPr>
        </p:nvGraphicFramePr>
        <p:xfrm>
          <a:off x="393670" y="1086034"/>
          <a:ext cx="11338558" cy="53073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19794">
                  <a:extLst>
                    <a:ext uri="{9D8B030D-6E8A-4147-A177-3AD203B41FA5}">
                      <a16:colId xmlns:a16="http://schemas.microsoft.com/office/drawing/2014/main" val="1111696477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566132937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1477478773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4196858361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3211790090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1054984961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3889765545"/>
                    </a:ext>
                  </a:extLst>
                </a:gridCol>
              </a:tblGrid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Adherence/Compliance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Adjust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Adolescent/Teen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Adult Female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Adult Male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AI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 err="1">
                          <a:effectLst/>
                        </a:rPr>
                        <a:t>Alzheimers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85150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Anxiety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Assess/Measure/Report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Brain/Neurological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Calendar/Long-Term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Checklist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Child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Clinic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585780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Clinical Trial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Community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Comparison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Computer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Cycle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Danger/Caution/Adverse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Data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77798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Decision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Decrease/Downward Trend/Reduction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kern="100">
                          <a:effectLst/>
                        </a:rPr>
                        <a:t> Decrease/Downward Trend/Reduction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Demographics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Depression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Discontinuation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Diversity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0385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Doctor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Double-Blind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Elderly/Geriatric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Emergency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Exercise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Genetic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Guideline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40149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Hospital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Increase/Upward Trend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kern="100">
                          <a:effectLst/>
                        </a:rPr>
                        <a:t>Increase/Upward Trend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Infant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Injection/Injectable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Injury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Insomnia/Nightmares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728959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Law/Crime/Legal Issues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Link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Medical Records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Mental Health/Psychiatry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Meta-Analysis/</a:t>
                      </a:r>
                      <a:br>
                        <a:rPr lang="en-US" sz="800" b="1" kern="100">
                          <a:effectLst/>
                        </a:rPr>
                      </a:br>
                      <a:r>
                        <a:rPr lang="en-US" sz="800" b="1" kern="100">
                          <a:effectLst/>
                        </a:rPr>
                        <a:t>Systematic Review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Military/Veterans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 dirty="0">
                          <a:effectLst/>
                        </a:rPr>
                        <a:t>Money/Cost</a:t>
                      </a:r>
                      <a:endParaRPr lang="en-US" sz="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7742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D1C938B-8895-C3FC-05D1-B770222E7755}"/>
              </a:ext>
            </a:extLst>
          </p:cNvPr>
          <p:cNvSpPr/>
          <p:nvPr/>
        </p:nvSpPr>
        <p:spPr>
          <a:xfrm>
            <a:off x="0" y="0"/>
            <a:ext cx="12192000" cy="1068834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rIns="274320" rtlCol="0" anchor="ctr"/>
          <a:lstStyle/>
          <a:p>
            <a:pPr algn="ctr">
              <a:spcAft>
                <a:spcPts val="400"/>
              </a:spcAft>
              <a:defRPr sz="2800" b="1">
                <a:solidFill>
                  <a:srgbClr val="FFFFFF"/>
                </a:solidFill>
                <a:latin typeface="Arial"/>
              </a:defRPr>
            </a:pPr>
            <a:r>
              <a:rPr lang="en-US" sz="2800" dirty="0"/>
              <a:t>Icon Library</a:t>
            </a:r>
          </a:p>
          <a:p>
            <a:pPr algn="ctr">
              <a:defRPr sz="1300" b="0">
                <a:solidFill>
                  <a:srgbClr val="A4DDF1"/>
                </a:solidFill>
                <a:latin typeface="Arial"/>
              </a:defRPr>
            </a:pPr>
            <a:r>
              <a:rPr lang="en-US" sz="1400" dirty="0"/>
              <a:t>Use colored icons on light backgrounds and white icons on dark backgrounds. </a:t>
            </a:r>
            <a:br>
              <a:rPr lang="en-US" sz="1400" dirty="0"/>
            </a:br>
            <a:r>
              <a:rPr lang="en-US" sz="1400" dirty="0"/>
              <a:t>Copy/Paste icons into your visual abstract. Resize as needed.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CE9E9-7D99-9FDE-9BC3-79D1F957D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6" y="1199359"/>
            <a:ext cx="416086" cy="411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4FDB1C-3765-622D-30A5-037801231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96" y="1176499"/>
            <a:ext cx="522642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35472-ACBB-525D-1F96-6870B8B24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96" y="1176499"/>
            <a:ext cx="21717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7C399-16B2-4A10-E80E-7B02800C3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37" y="4241107"/>
            <a:ext cx="507813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B6906-5F31-46BB-8122-01FB66FED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5" y="1176499"/>
            <a:ext cx="522642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4EE34D-6F32-BCF8-3166-F8383D6346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38" y="1199359"/>
            <a:ext cx="416086" cy="411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69D1B8-7894-E124-3F0E-0CDA27B9BC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53" y="1176499"/>
            <a:ext cx="494365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1FC27-8017-3402-AA83-C15C63671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8" y="1176499"/>
            <a:ext cx="494365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A39747-7BBE-5E9E-C41D-87485533E5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5"/>
          <a:stretch>
            <a:fillRect/>
          </a:stretch>
        </p:blipFill>
        <p:spPr>
          <a:xfrm>
            <a:off x="6164186" y="1176499"/>
            <a:ext cx="217170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D9AAB0-78CF-E00A-5B56-C8D8291059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94" y="1176499"/>
            <a:ext cx="215741" cy="457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73D3D9-7E47-5AE0-C4DE-2398807E3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7" r="56349"/>
          <a:stretch>
            <a:fillRect/>
          </a:stretch>
        </p:blipFill>
        <p:spPr>
          <a:xfrm>
            <a:off x="7707030" y="1176499"/>
            <a:ext cx="238125" cy="45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F605DA-7341-DBA7-8DC4-10DD323B79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44" y="1176499"/>
            <a:ext cx="456506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1EB963-53DB-3728-BD73-BF7096F48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71" y="1176499"/>
            <a:ext cx="456506" cy="457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2D9FF8-5999-DDCA-FB27-63250F77EC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8" y="1956069"/>
            <a:ext cx="252221" cy="457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A3A384-0DE8-794D-06F4-AEDE30ED0B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20" y="1956069"/>
            <a:ext cx="252221" cy="457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8B4013-1DE0-A6A2-E971-C16DE716E6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65" y="1176499"/>
            <a:ext cx="398998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5C17515-437E-CEF2-2FF9-622BDA4B48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140" y="1176499"/>
            <a:ext cx="398998" cy="45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A4AFF60-19AB-20F2-0D2D-DFDF4FA706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43" y="1956069"/>
            <a:ext cx="411480" cy="457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B786A7-4A3F-25BC-B278-CDC5AEED754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06" y="1956069"/>
            <a:ext cx="411480" cy="4572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668A457-2D5D-F6BE-AFCD-65300A617DD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56" y="1956069"/>
            <a:ext cx="444176" cy="457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11B9078-5D80-9E2E-32FC-F1DCB867EAD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76" y="1956069"/>
            <a:ext cx="444176" cy="457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A346C17-7C95-8B40-4C88-35C45EAA3A2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23" y="1956069"/>
            <a:ext cx="461497" cy="45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A45EE2A-FA40-8C52-8872-2ED98FDA46E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08" y="1956069"/>
            <a:ext cx="461497" cy="4572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B5E9FB5-BE87-C19F-57B4-DE60D2F6ADE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61" y="1956069"/>
            <a:ext cx="329825" cy="4572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1F759E3-96FB-BC1D-6FE8-281AF35156E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87" y="1956069"/>
            <a:ext cx="329825" cy="457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E0EDC14-AB90-0541-1DDF-7892AAF154C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885" y="1956069"/>
            <a:ext cx="591589" cy="4572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5A2C7DE-095A-5647-8044-28B404C6594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39" y="1956069"/>
            <a:ext cx="591589" cy="4572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6A1E713-D072-60FC-E50B-0CFA5FD9FC5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01" y="1956069"/>
            <a:ext cx="527343" cy="4572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A0050D0-2566-9CCC-3DAF-0C8623C6C37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95" y="1956069"/>
            <a:ext cx="527343" cy="4572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14B6EA8-A615-9081-1713-E0C2CE6F04C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6" y="2724160"/>
            <a:ext cx="426482" cy="4572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6955A9D-3CEC-51D1-199B-8966831ADC7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02" y="2724160"/>
            <a:ext cx="426482" cy="4572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052F98F-D6B9-0362-8D4D-2F9C90EDD83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96" y="2724160"/>
            <a:ext cx="455771" cy="457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C85B805-69A6-BAD5-1918-F76B6A55F4B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5" y="2724160"/>
            <a:ext cx="457200" cy="4572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D5F888C-CC78-A359-0C6F-7BFE99C39FD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75" y="2747020"/>
            <a:ext cx="584060" cy="41148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ABE95A5-A9F5-EED5-EB30-CE8282D9A8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51" y="2747020"/>
            <a:ext cx="584060" cy="41148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B78C988-9722-ED9D-AD2E-CA760ED5244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9" y="2724160"/>
            <a:ext cx="572568" cy="457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5E54DFB-2C97-2404-465B-15315CBB62B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97" y="2724160"/>
            <a:ext cx="572568" cy="4572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E7C39F3-5029-AECD-60B4-163507BEAF1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53" y="2724160"/>
            <a:ext cx="523875" cy="4572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B80782A-0B3A-3F47-9878-312558CA80E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64" y="2724160"/>
            <a:ext cx="523875" cy="4572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72FD1FA-FCFC-F2FA-65A8-942833DC7FA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08" y="2724160"/>
            <a:ext cx="528236" cy="4572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FF87538-C1DC-573E-4981-11092DB23DA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102" y="2724160"/>
            <a:ext cx="528236" cy="4572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8BE0281-0313-5571-2E25-841B55B11EE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96" y="3377536"/>
            <a:ext cx="576601" cy="4572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CAC43F8-B7FA-104D-73CF-8028B2F21B6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5" y="3377536"/>
            <a:ext cx="576601" cy="4572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E349B417-89AF-1ADF-CCF9-F7AEF366414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23" y="3377536"/>
            <a:ext cx="457200" cy="4572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322DE8C4-9E24-9E9F-84BE-ED989EAAF9E4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65" y="3377536"/>
            <a:ext cx="457200" cy="4572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00E264B-0AB9-E3E4-2C78-17CB4A8DEED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7" y="3438496"/>
            <a:ext cx="632765" cy="4572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09E68DA-5521-9F43-5377-BC80E608632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12" y="3438496"/>
            <a:ext cx="632765" cy="4572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AE811763-7F4E-B996-52C1-B13F7B4D203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39" y="3438496"/>
            <a:ext cx="574826" cy="4572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F10AD11F-B72C-4BCE-9B81-63AB449A0A9A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1" y="3438496"/>
            <a:ext cx="574826" cy="4572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F92C73B-DFCF-D7C2-8427-7A021E0D0DC0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96" y="3438496"/>
            <a:ext cx="248239" cy="4572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9D5BE84-D9DA-7C2C-0B3A-84B6F9EB31D1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47" y="3438496"/>
            <a:ext cx="248239" cy="45720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33CD5F25-B718-44EA-41A3-76726EF0D18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03" y="3438496"/>
            <a:ext cx="457200" cy="4572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A6F00109-623A-EEFC-7B5B-D715B83159ED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03" y="3438496"/>
            <a:ext cx="457200" cy="45720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830917D-22EB-0CD8-8305-94C3A06BC909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49" y="3438496"/>
            <a:ext cx="528595" cy="4572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408553E6-179B-3314-1988-F4EA28630A7A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25" y="3438496"/>
            <a:ext cx="528595" cy="45720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7522E663-579D-1EB5-3A26-94799B009C45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0" y="4241107"/>
            <a:ext cx="603115" cy="45720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FA52314-8E10-80EB-08AE-F4566C8B4CBC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83" y="4241107"/>
            <a:ext cx="603115" cy="4572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44AF8040-5555-9C87-DDBD-7E1B373DB4B1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60" y="4241107"/>
            <a:ext cx="540072" cy="4572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0703E12A-0DE9-F914-BC97-638F0EDE07A7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39" y="4241107"/>
            <a:ext cx="540072" cy="4572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DD00849B-C5E4-D816-005B-D0732946832A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39" y="4241107"/>
            <a:ext cx="507813" cy="4572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E6647771-7E47-4F59-0807-E5890A7EF91E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94" y="4241107"/>
            <a:ext cx="457200" cy="4572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40E38755-0909-AEF7-04A0-6B0A4DC37AB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86" y="4241107"/>
            <a:ext cx="457200" cy="4572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FEECF1EA-3B08-0C92-ACC4-89011BB243D3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45" y="4263967"/>
            <a:ext cx="601075" cy="41148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B8EB3578-3441-7129-1785-189ED57347E2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12" y="4263967"/>
            <a:ext cx="601075" cy="41148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1A5CE99-75F4-3739-23C9-E0FA8E2EE750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469" y="4241107"/>
            <a:ext cx="457200" cy="4572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D31DE16D-5E69-A988-F478-5F961C17894B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47" y="4241107"/>
            <a:ext cx="457200" cy="45720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77EA4F4B-D2D4-6769-6B81-6B70185E7E20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65" y="4241107"/>
            <a:ext cx="347350" cy="45720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A20F33A-EA02-8803-9B7E-3E12F15448B0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25" y="4241107"/>
            <a:ext cx="347350" cy="45720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0D4BD2BF-9061-A37F-99C9-CEBBAD250077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2" y="5007949"/>
            <a:ext cx="568309" cy="41148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28A31A7-005F-ACD6-AC14-8595F03688B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32" y="5007949"/>
            <a:ext cx="568309" cy="41148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4845F7F1-6D44-77FF-514D-B139CDB8D351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30" y="4977469"/>
            <a:ext cx="483650" cy="4572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7F50A24D-7DFA-FB15-9218-48E434AEA5D0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37" y="4977469"/>
            <a:ext cx="457200" cy="45720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ED03E67B-ADE0-2334-4069-E7B6A1E476D8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44" y="4977469"/>
            <a:ext cx="483650" cy="4572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0BF55A90-7024-3994-0CEE-8CEAB104BCEA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45" y="4977469"/>
            <a:ext cx="457200" cy="45720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5049C256-004B-163A-BF45-81D68AD0035C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94" y="4977469"/>
            <a:ext cx="394276" cy="45720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7D163332-58AF-D5FF-84EF-D6F0944487EC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37" y="4977469"/>
            <a:ext cx="394276" cy="45720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BDD9D6E2-7025-DBC0-69F0-73629774263C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01" y="4977469"/>
            <a:ext cx="485249" cy="45720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57708D61-7731-7245-7794-5299D70C9110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07" y="4977469"/>
            <a:ext cx="485249" cy="457200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B3592F89-832C-B60B-B177-87F734786D4E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53" y="4977469"/>
            <a:ext cx="492429" cy="457200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51C7ADC8-24A8-D4EE-C958-06D2DC55C851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11" y="4977469"/>
            <a:ext cx="492429" cy="457200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8C73BBCC-5AC6-A952-1DDF-3E251FF4018A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60" y="4977469"/>
            <a:ext cx="559184" cy="457200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A0363C2C-A9F9-A411-783E-933619B1BB2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95" y="4977469"/>
            <a:ext cx="559184" cy="457200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4F411A41-2C5B-3B22-79AE-1C895B2AB3A3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1" y="5726339"/>
            <a:ext cx="574782" cy="457200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8B3D92F5-76E7-3961-9927-7DADE7543C18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77" y="5726339"/>
            <a:ext cx="574782" cy="457200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5DBD4F60-37B5-1910-0B27-43165D27BF96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74" y="5726339"/>
            <a:ext cx="457200" cy="457200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67F8AC03-74C0-238B-27C4-2668A34980ED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31" y="5749199"/>
            <a:ext cx="564913" cy="411480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90FC36DB-AD70-F930-798C-DEA696B431CA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56" y="5749199"/>
            <a:ext cx="564913" cy="411480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2B503265-D013-D5DC-6B5A-D53924FB69E0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231" y="5726339"/>
            <a:ext cx="435725" cy="457200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66F53CDA-7A02-7327-AF94-A93D6420F34D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80" y="5726339"/>
            <a:ext cx="435725" cy="457200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80ECE28A-8E78-4B0E-5B19-43C6DFFFAF57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95" y="5726339"/>
            <a:ext cx="523020" cy="45720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B2A4CB97-0C7A-7EB1-5D14-6CCBAB571BC4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80" y="5726339"/>
            <a:ext cx="523020" cy="457200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62E65863-78B1-56CA-95CA-9006843D70B7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817" y="5726339"/>
            <a:ext cx="294583" cy="457200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97AC106A-58FD-164C-B783-E1E7B54BDAB7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664" y="5726339"/>
            <a:ext cx="294583" cy="457200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892CCEA0-D02F-7FE2-1537-0FCF3D18A602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61" y="2724160"/>
            <a:ext cx="611304" cy="457200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0DDB68E4-C29D-B570-5663-4FD58BCA8A69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29" y="2724160"/>
            <a:ext cx="611551" cy="457200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14B08128-930B-88FE-58A1-23CDBEAEE9BD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34" y="5695859"/>
            <a:ext cx="423220" cy="411480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432A2F1C-0387-B816-B211-EF2DE3D63691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89" y="5695859"/>
            <a:ext cx="423220" cy="411480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F2032D83-88C9-4622-346D-A0AAD6FE8530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71" y="5726339"/>
            <a:ext cx="457200" cy="4572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D3CA196-5BA9-5466-9127-1BD02EE0A9EB}"/>
              </a:ext>
            </a:extLst>
          </p:cNvPr>
          <p:cNvGrpSpPr/>
          <p:nvPr/>
        </p:nvGrpSpPr>
        <p:grpSpPr>
          <a:xfrm>
            <a:off x="0" y="6410536"/>
            <a:ext cx="12192000" cy="447464"/>
            <a:chOff x="0" y="6410536"/>
            <a:chExt cx="12192000" cy="4474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1AF48F-98B1-EFBD-54E4-7C87B1168125}"/>
                </a:ext>
              </a:extLst>
            </p:cNvPr>
            <p:cNvSpPr/>
            <p:nvPr/>
          </p:nvSpPr>
          <p:spPr>
            <a:xfrm>
              <a:off x="0" y="6410536"/>
              <a:ext cx="12192000" cy="447464"/>
            </a:xfrm>
            <a:prstGeom prst="rect">
              <a:avLst/>
            </a:prstGeom>
            <a:solidFill>
              <a:srgbClr val="0B1C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>
                <a:defRPr sz="1100">
                  <a:solidFill>
                    <a:srgbClr val="FFFFFF"/>
                  </a:solidFill>
                  <a:latin typeface="Arial"/>
                </a:defRPr>
              </a:pPr>
              <a:r>
                <a:rPr lang="en-US" sz="1100" dirty="0"/>
                <a:t> </a:t>
              </a:r>
              <a:endParaRPr sz="11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77234C-AD46-7832-544B-81293836B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977" y="6410536"/>
              <a:ext cx="835022" cy="439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71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2F3E-A10A-0942-8422-4ADBFB63C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196915-CC29-F238-21C5-18D325BB18C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465096337"/>
              </p:ext>
            </p:extLst>
          </p:nvPr>
        </p:nvGraphicFramePr>
        <p:xfrm>
          <a:off x="393670" y="1095178"/>
          <a:ext cx="11338558" cy="53073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19794">
                  <a:extLst>
                    <a:ext uri="{9D8B030D-6E8A-4147-A177-3AD203B41FA5}">
                      <a16:colId xmlns:a16="http://schemas.microsoft.com/office/drawing/2014/main" val="1111696477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566132937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1477478773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4196858361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3211790090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1054984961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3889765545"/>
                    </a:ext>
                  </a:extLst>
                </a:gridCol>
              </a:tblGrid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Mother And Baby/Infant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Network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Neurology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Neuron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Oral Medication/Pills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Patient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Percentage/Proportion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85150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Placebo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Population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Pregnant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Prescription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Psychosis/Schizophrenia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Psychotherapy/Counseling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Published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585780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Puzzle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Randomized Controlled Trial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Rapid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Replace/Adjust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Replace/Adjust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Report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Research/Laboratory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77798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Sample Size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Serious Adverse Event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Short Term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Sleep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Smartphone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Statistically Significant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Survey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0385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Telehealth/Virtual Care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Timeline/Duration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Trauma/PTSD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Update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US Map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Virus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40149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World/International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728959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7742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DAB9FA6-1300-F62C-CCEC-432CEBC58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4" y="1205912"/>
            <a:ext cx="469636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3D5A1B-BE8F-FDC0-A95B-5821EBA6C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61" y="1205912"/>
            <a:ext cx="417296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0C1FB-4203-9801-E955-1172A8760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57" y="1205912"/>
            <a:ext cx="417296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CACE55-D53B-3A72-654C-10388CAB4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60" y="1205912"/>
            <a:ext cx="435725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7B910E-581C-19E3-F724-E50E1B777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60" y="1205912"/>
            <a:ext cx="435725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3F53BF-4439-1391-E66D-1BF602A7B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45" y="1205912"/>
            <a:ext cx="519239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B366D1-96D2-17F4-05B2-892FD55B2A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49" y="1205912"/>
            <a:ext cx="519239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A683F1-2913-CF3D-1F48-8681CF1126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47" y="1205912"/>
            <a:ext cx="477154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01C0AC-1686-C812-3B6D-4E990CEEFD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40" y="1205912"/>
            <a:ext cx="477154" cy="457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381F96-9B90-8D2F-9F91-61DBC0E226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153" y="1205912"/>
            <a:ext cx="431753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6E91D7-198B-EFFD-A92E-51E6324434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86" y="1205912"/>
            <a:ext cx="431753" cy="457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C63AD4-F741-351C-EF83-711F3708DF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91" y="1205912"/>
            <a:ext cx="457200" cy="45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ED8E0B-A6B6-4106-FA3E-A65C21BBF8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524" y="1205912"/>
            <a:ext cx="457200" cy="457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E5E62E4-5346-D2B3-6A34-34F12FBF45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81" y="1967347"/>
            <a:ext cx="184018" cy="457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D01C6E8-D1D4-B6F0-6D96-268BF6D749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59" y="1967347"/>
            <a:ext cx="184018" cy="457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A2A6707-9F8D-730E-E6A0-BE30701254A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65" y="1967347"/>
            <a:ext cx="418573" cy="4572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B82DD66-4299-79C0-A249-F1D482BE92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22" y="1967347"/>
            <a:ext cx="418573" cy="457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59758D-D576-56FC-325E-6A05E121CA4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73" y="1967347"/>
            <a:ext cx="378995" cy="457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24EDBBE-ED66-94B2-35FD-70864C91BAD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93" y="1967347"/>
            <a:ext cx="378995" cy="457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49E837F-EEDF-AD1F-FABB-A1499E8E8C9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91" y="1967347"/>
            <a:ext cx="399375" cy="457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9ECAC51-6ACB-3295-F74B-C1349604212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345" y="1967347"/>
            <a:ext cx="399375" cy="457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765C95-8C82-1EC0-A850-D71C361477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9" y="2770163"/>
            <a:ext cx="411480" cy="41148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4D07BA9-4E11-B319-2F06-A801827DF2B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19" y="2770163"/>
            <a:ext cx="411480" cy="41148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5BC5CB5-5864-2DAE-36B3-F34D1EDF159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99" y="2747303"/>
            <a:ext cx="594575" cy="4572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ECF089A-3B35-B5BA-E553-6B97FFCFB57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99" y="2747303"/>
            <a:ext cx="594575" cy="4572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3BE3C09-58AE-B888-68C1-91B79FF6FBB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63" y="2747303"/>
            <a:ext cx="410234" cy="4572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763667E-826A-CE80-800D-E46DD960D23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69" y="2747303"/>
            <a:ext cx="410234" cy="4572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92B86F5-7542-4D18-CA50-0BBF9372E43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45" y="2747303"/>
            <a:ext cx="485259" cy="4572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7C81BE6-0DDB-311D-720E-BD57B7666B6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98" y="2747303"/>
            <a:ext cx="485259" cy="4572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1DCEFC5-24A9-F398-5407-1E6DE225583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85" y="2747303"/>
            <a:ext cx="367952" cy="4572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A72966C-16A0-521C-FD11-DA753A961D9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94" y="2747303"/>
            <a:ext cx="367952" cy="457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C6C7A6F-9E6F-DBF7-C3B3-753E1E160DE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64" y="2747303"/>
            <a:ext cx="464496" cy="4572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064A0B9-421B-7BE3-E846-8B1D9B1E413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00" y="2747303"/>
            <a:ext cx="464496" cy="457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68C043-4C82-BE24-7B88-D5C8D8483F1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05" y="2747303"/>
            <a:ext cx="456384" cy="4572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CBA0DF7-AECA-F717-29F0-9FD4F46C1CA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992" y="2747303"/>
            <a:ext cx="456384" cy="4572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A5471B3-88FD-7CF0-5129-080BD1CA175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540" y="3485114"/>
            <a:ext cx="385978" cy="4572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0E7B0B5-8A9F-63D1-3843-254E5431785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69" y="3485114"/>
            <a:ext cx="385978" cy="4572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F6A69EF-7C94-B7E6-0984-B08FB89D42E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27" y="3485114"/>
            <a:ext cx="514457" cy="457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A43E70D-CFA1-EB2E-B75B-1DDC4DB45F2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98" y="3485114"/>
            <a:ext cx="514457" cy="4572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FE2F026-70AB-4D76-1EFD-DA42DE6CD58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80" y="3485114"/>
            <a:ext cx="367157" cy="4572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B9750FD-CCC9-E3B8-6EC4-D01172DF29B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49" y="3485114"/>
            <a:ext cx="367157" cy="457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ED3B6358-DE28-09C5-73B9-10856943972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44" y="3485114"/>
            <a:ext cx="424600" cy="4572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EF01C76-164A-9D78-6951-CDEF7F6D16F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13" y="3485114"/>
            <a:ext cx="424600" cy="4572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20E89C7B-072A-572B-1709-B1BB8D026FA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4" y="4259492"/>
            <a:ext cx="457200" cy="4572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5EB28A5-9752-B814-6715-F37D241EFFF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8" y="4259492"/>
            <a:ext cx="457200" cy="4572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8476D1A5-55DD-9B4E-E6C7-DFEE8E5BB98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54" y="4259492"/>
            <a:ext cx="618013" cy="4572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7EFA12C5-A748-BB17-1DDB-EF3985910EC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13" y="4259492"/>
            <a:ext cx="618013" cy="4572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2609B03-83E0-D723-D94E-B7BFD85BD79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91" y="4259492"/>
            <a:ext cx="649203" cy="4572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D9B1CF9E-20D1-EDDC-984B-E63055EFED7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60" y="4259492"/>
            <a:ext cx="649203" cy="4572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D863BA70-6124-F320-6E8C-F407F67FE28D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68" y="4259492"/>
            <a:ext cx="420526" cy="4572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D07A82E4-B612-D297-00CB-7B8E5842C2F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864" y="4259492"/>
            <a:ext cx="420526" cy="4572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0A0A5E0-9A86-4745-635B-505861C76128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452" y="4259492"/>
            <a:ext cx="457200" cy="4572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3EE38A0-354E-3DA3-B3EB-F291D9A19CE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465" y="4259492"/>
            <a:ext cx="457200" cy="4572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CCB667C-B2F2-3456-67B9-0583A2ACABA8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755" y="4259492"/>
            <a:ext cx="457200" cy="4572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1F662DBF-4114-01D0-19C3-52F00333FAEF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512" y="4259492"/>
            <a:ext cx="457200" cy="4572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6D729104-B50E-2774-C88D-D00B9665590F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5" y="4982465"/>
            <a:ext cx="411788" cy="4572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1BE79A-70BC-9D1C-903E-6952A4A7428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72" y="4982465"/>
            <a:ext cx="411788" cy="4572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AC6ADDD-397B-92DB-6733-38FB239AD504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38" y="4982465"/>
            <a:ext cx="457200" cy="4572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BB871C0B-B048-253D-CE3C-9793AB37D5FA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45" y="4982465"/>
            <a:ext cx="457200" cy="4572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E4890652-BB7C-2AE5-A78F-1462C4DE8498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1" y="1967347"/>
            <a:ext cx="571500" cy="4572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70D3126A-162B-BB94-8523-4CA66393E7D3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92" y="1967347"/>
            <a:ext cx="576534" cy="4572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8CBA6B79-E43C-8B91-EDDE-48F2EBBDD29A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85" y="1967347"/>
            <a:ext cx="576534" cy="4572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13320C96-2401-B5C1-A428-8E7E013FF3D6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4" y="3485114"/>
            <a:ext cx="379141" cy="4572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AE8E4A0B-7003-9A85-A17D-77045FDC552E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34" y="3485114"/>
            <a:ext cx="379141" cy="45720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098C2B4-E582-2462-55DB-A5F6FA3E8DD1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67" y="1967347"/>
            <a:ext cx="571500" cy="4572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9C0176FB-09AE-3A38-0DBF-E0DEC9855C46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7" y="1205912"/>
            <a:ext cx="469636" cy="4572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307269F8-A9A6-6C1A-ADD8-8126E10C1B93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00" y="3485114"/>
            <a:ext cx="456339" cy="4572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2CB127A6-E8F2-B164-47CA-AB1C844D8256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89" y="3485114"/>
            <a:ext cx="456339" cy="4572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E072C4C-0B59-6A65-7EA7-84CEADD951E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34" y="3507974"/>
            <a:ext cx="572688" cy="41148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BF125252-F6E1-C7B8-A837-B1C054FCCB33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09" y="3507974"/>
            <a:ext cx="572688" cy="41148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8FAF42B3-77BD-44A8-17B1-E4F887FC80B0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91" y="4259492"/>
            <a:ext cx="425536" cy="4572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737F59F7-48C6-A1BE-DEE2-4E5907218C0F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69" y="4259492"/>
            <a:ext cx="425536" cy="45720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04EB3CCA-2B0B-C723-0A4B-B4955C3210DF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38" y="1967347"/>
            <a:ext cx="364653" cy="45720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3A15B27-1EA7-C673-DBD6-312EF21733EA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39" y="1967347"/>
            <a:ext cx="364653" cy="457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42E15F-6751-298E-4648-4CAA18FAED68}"/>
              </a:ext>
            </a:extLst>
          </p:cNvPr>
          <p:cNvSpPr/>
          <p:nvPr/>
        </p:nvSpPr>
        <p:spPr>
          <a:xfrm>
            <a:off x="0" y="0"/>
            <a:ext cx="12192000" cy="1068834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rIns="274320" rtlCol="0" anchor="ctr"/>
          <a:lstStyle/>
          <a:p>
            <a:pPr algn="ctr">
              <a:spcAft>
                <a:spcPts val="400"/>
              </a:spcAft>
              <a:defRPr sz="2800" b="1">
                <a:solidFill>
                  <a:srgbClr val="FFFFFF"/>
                </a:solidFill>
                <a:latin typeface="Arial"/>
              </a:defRPr>
            </a:pPr>
            <a:r>
              <a:rPr lang="en-US" sz="2800" dirty="0"/>
              <a:t>Icon Library</a:t>
            </a:r>
          </a:p>
          <a:p>
            <a:pPr algn="ctr">
              <a:defRPr sz="1300" b="0">
                <a:solidFill>
                  <a:srgbClr val="A4DDF1"/>
                </a:solidFill>
                <a:latin typeface="Arial"/>
              </a:defRPr>
            </a:pPr>
            <a:r>
              <a:rPr lang="en-US" sz="1400" dirty="0"/>
              <a:t>Use colored icons on light backgrounds and white icons on dark backgrounds. </a:t>
            </a:r>
            <a:br>
              <a:rPr lang="en-US" sz="1400" dirty="0"/>
            </a:br>
            <a:r>
              <a:rPr lang="en-US" sz="1400" dirty="0"/>
              <a:t>Copy/Paste icons into your visual abstract. Resize as needed.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D61C5B-5EA4-9293-5A3E-A6E4F0CDD1F4}"/>
              </a:ext>
            </a:extLst>
          </p:cNvPr>
          <p:cNvGrpSpPr/>
          <p:nvPr/>
        </p:nvGrpSpPr>
        <p:grpSpPr>
          <a:xfrm>
            <a:off x="0" y="6410536"/>
            <a:ext cx="12192000" cy="447464"/>
            <a:chOff x="0" y="6410536"/>
            <a:chExt cx="12192000" cy="4474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56A586-930F-E34E-FBF6-01E88DD17BB6}"/>
                </a:ext>
              </a:extLst>
            </p:cNvPr>
            <p:cNvSpPr/>
            <p:nvPr/>
          </p:nvSpPr>
          <p:spPr>
            <a:xfrm>
              <a:off x="0" y="6410536"/>
              <a:ext cx="12192000" cy="447464"/>
            </a:xfrm>
            <a:prstGeom prst="rect">
              <a:avLst/>
            </a:prstGeom>
            <a:solidFill>
              <a:srgbClr val="0B1C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>
                <a:defRPr sz="1100">
                  <a:solidFill>
                    <a:srgbClr val="FFFFFF"/>
                  </a:solidFill>
                  <a:latin typeface="Arial"/>
                </a:defRPr>
              </a:pPr>
              <a:r>
                <a:rPr lang="en-US" sz="1100" dirty="0"/>
                <a:t> </a:t>
              </a:r>
              <a:endParaRPr sz="11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B7017B-C328-00BB-6644-79E5B2DC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977" y="6410536"/>
              <a:ext cx="835022" cy="439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997027"/>
      </p:ext>
    </p:extLst>
  </p:cSld>
  <p:clrMapOvr>
    <a:masterClrMapping/>
  </p:clrMapOvr>
</p:sld>
</file>

<file path=ppt/theme/theme1.xml><?xml version="1.0" encoding="utf-8"?>
<a:theme xmlns:a="http://schemas.openxmlformats.org/drawingml/2006/main" name="JCP Rebrand">
  <a:themeElements>
    <a:clrScheme name="Custom 3">
      <a:dk1>
        <a:srgbClr val="0B1C32"/>
      </a:dk1>
      <a:lt1>
        <a:srgbClr val="FFFFFF"/>
      </a:lt1>
      <a:dk2>
        <a:srgbClr val="A4DDF1"/>
      </a:dk2>
      <a:lt2>
        <a:srgbClr val="EEEEEE"/>
      </a:lt2>
      <a:accent1>
        <a:srgbClr val="115B73"/>
      </a:accent1>
      <a:accent2>
        <a:srgbClr val="EF404C"/>
      </a:accent2>
      <a:accent3>
        <a:srgbClr val="481C37"/>
      </a:accent3>
      <a:accent4>
        <a:srgbClr val="949494"/>
      </a:accent4>
      <a:accent5>
        <a:srgbClr val="00696A"/>
      </a:accent5>
      <a:accent6>
        <a:srgbClr val="F07B41"/>
      </a:accent6>
      <a:hlink>
        <a:srgbClr val="115B73"/>
      </a:hlink>
      <a:folHlink>
        <a:srgbClr val="39B8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5e19bd5-9481-430e-b2f8-869f447cb2ff" xsi:nil="true"/>
    <_Flow_SignoffStatus xmlns="55e19bd5-9481-430e-b2f8-869f447cb2ff" xsi:nil="true"/>
    <SharedWithUsers xmlns="f8b1921d-c27f-4b56-9c46-0894acddb265">
      <UserInfo>
        <DisplayName/>
        <AccountId xsi:nil="true"/>
        <AccountType/>
      </UserInfo>
    </SharedWithUsers>
    <lcf76f155ced4ddcb4097134ff3c332f xmlns="55e19bd5-9481-430e-b2f8-869f447cb2ff">
      <Terms xmlns="http://schemas.microsoft.com/office/infopath/2007/PartnerControls"/>
    </lcf76f155ced4ddcb4097134ff3c332f>
    <TaxCatchAll xmlns="f8b1921d-c27f-4b56-9c46-0894acddb2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E785BCB86064F90F7DFAE053C447C" ma:contentTypeVersion="19" ma:contentTypeDescription="Create a new document." ma:contentTypeScope="" ma:versionID="903d22eb508bf8cc748e21766090635c">
  <xsd:schema xmlns:xsd="http://www.w3.org/2001/XMLSchema" xmlns:xs="http://www.w3.org/2001/XMLSchema" xmlns:p="http://schemas.microsoft.com/office/2006/metadata/properties" xmlns:ns2="55e19bd5-9481-430e-b2f8-869f447cb2ff" xmlns:ns3="f8b1921d-c27f-4b56-9c46-0894acddb265" targetNamespace="http://schemas.microsoft.com/office/2006/metadata/properties" ma:root="true" ma:fieldsID="75c72e78c5c1a6e243ee3469c2bd9997" ns2:_="" ns3:_="">
    <xsd:import namespace="55e19bd5-9481-430e-b2f8-869f447cb2ff"/>
    <xsd:import namespace="f8b1921d-c27f-4b56-9c46-0894acddb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_Flow_SignoffStatu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19bd5-9481-430e-b2f8-869f447cb2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7" nillable="true" ma:displayName="Sign-off status" ma:internalName="Sign_x002d_off_x0020_status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ab70a45-a88f-4a92-a052-79cf081fcf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1921d-c27f-4b56-9c46-0894acddb26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2ccccce-ea65-49f8-9366-ce35882dfcfa}" ma:internalName="TaxCatchAll" ma:showField="CatchAllData" ma:web="f8b1921d-c27f-4b56-9c46-0894acddb2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2BD786-DBF5-454F-B375-7A0B8F527067}">
  <ds:schemaRefs>
    <ds:schemaRef ds:uri="55e19bd5-9481-430e-b2f8-869f447cb2ff"/>
    <ds:schemaRef ds:uri="f8b1921d-c27f-4b56-9c46-0894acddb26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46FDCB-B595-450B-94EB-4B6255050C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0E2DF-1843-48FB-A6EB-786CF276187A}">
  <ds:schemaRefs>
    <ds:schemaRef ds:uri="55e19bd5-9481-430e-b2f8-869f447cb2ff"/>
    <ds:schemaRef ds:uri="f8b1921d-c27f-4b56-9c46-0894acddb2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Visual-Abstract</Template>
  <TotalTime>13</TotalTime>
  <Words>814</Words>
  <Application>Microsoft Office PowerPoint</Application>
  <PresentationFormat>Widescreen</PresentationFormat>
  <Paragraphs>198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Courier New</vt:lpstr>
      <vt:lpstr>Wingdings</vt:lpstr>
      <vt:lpstr>JCP Rebrand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Goldberg</dc:creator>
  <cp:lastModifiedBy>Sara Amelang</cp:lastModifiedBy>
  <cp:revision>29</cp:revision>
  <dcterms:created xsi:type="dcterms:W3CDTF">2024-02-17T12:55:06Z</dcterms:created>
  <dcterms:modified xsi:type="dcterms:W3CDTF">2026-04-13T20:56:57Z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0x010100E4BE785BCB86064F90F7DFAE053C447C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